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9" d="100"/>
          <a:sy n="59" d="100"/>
        </p:scale>
        <p:origin x="13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2">
            <a:extLst>
              <a:ext uri="{FF2B5EF4-FFF2-40B4-BE49-F238E27FC236}">
                <a16:creationId xmlns:a16="http://schemas.microsoft.com/office/drawing/2014/main" id="{F31C7F0C-BFA5-427C-AF12-2964E8299030}"/>
              </a:ext>
            </a:extLst>
          </p:cNvPr>
          <p:cNvSpPr>
            <a:spLocks/>
          </p:cNvSpPr>
          <p:nvPr/>
        </p:nvSpPr>
        <p:spPr bwMode="auto">
          <a:xfrm>
            <a:off x="1599146" y="849573"/>
            <a:ext cx="807210" cy="2579427"/>
          </a:xfrm>
          <a:custGeom>
            <a:avLst/>
            <a:gdLst>
              <a:gd name="T0" fmla="*/ 146 w 399"/>
              <a:gd name="T1" fmla="*/ 29 h 1275"/>
              <a:gd name="T2" fmla="*/ 127 w 399"/>
              <a:gd name="T3" fmla="*/ 48 h 1275"/>
              <a:gd name="T4" fmla="*/ 121 w 399"/>
              <a:gd name="T5" fmla="*/ 76 h 1275"/>
              <a:gd name="T6" fmla="*/ 126 w 399"/>
              <a:gd name="T7" fmla="*/ 105 h 1275"/>
              <a:gd name="T8" fmla="*/ 108 w 399"/>
              <a:gd name="T9" fmla="*/ 127 h 1275"/>
              <a:gd name="T10" fmla="*/ 121 w 399"/>
              <a:gd name="T11" fmla="*/ 135 h 1275"/>
              <a:gd name="T12" fmla="*/ 114 w 399"/>
              <a:gd name="T13" fmla="*/ 158 h 1275"/>
              <a:gd name="T14" fmla="*/ 115 w 399"/>
              <a:gd name="T15" fmla="*/ 175 h 1275"/>
              <a:gd name="T16" fmla="*/ 162 w 399"/>
              <a:gd name="T17" fmla="*/ 186 h 1275"/>
              <a:gd name="T18" fmla="*/ 173 w 399"/>
              <a:gd name="T19" fmla="*/ 215 h 1275"/>
              <a:gd name="T20" fmla="*/ 173 w 399"/>
              <a:gd name="T21" fmla="*/ 239 h 1275"/>
              <a:gd name="T22" fmla="*/ 87 w 399"/>
              <a:gd name="T23" fmla="*/ 377 h 1275"/>
              <a:gd name="T24" fmla="*/ 28 w 399"/>
              <a:gd name="T25" fmla="*/ 494 h 1275"/>
              <a:gd name="T26" fmla="*/ 10 w 399"/>
              <a:gd name="T27" fmla="*/ 564 h 1275"/>
              <a:gd name="T28" fmla="*/ 1 w 399"/>
              <a:gd name="T29" fmla="*/ 698 h 1275"/>
              <a:gd name="T30" fmla="*/ 11 w 399"/>
              <a:gd name="T31" fmla="*/ 727 h 1275"/>
              <a:gd name="T32" fmla="*/ 51 w 399"/>
              <a:gd name="T33" fmla="*/ 745 h 1275"/>
              <a:gd name="T34" fmla="*/ 88 w 399"/>
              <a:gd name="T35" fmla="*/ 800 h 1275"/>
              <a:gd name="T36" fmla="*/ 92 w 399"/>
              <a:gd name="T37" fmla="*/ 936 h 1275"/>
              <a:gd name="T38" fmla="*/ 104 w 399"/>
              <a:gd name="T39" fmla="*/ 989 h 1275"/>
              <a:gd name="T40" fmla="*/ 106 w 399"/>
              <a:gd name="T41" fmla="*/ 1042 h 1275"/>
              <a:gd name="T42" fmla="*/ 113 w 399"/>
              <a:gd name="T43" fmla="*/ 1049 h 1275"/>
              <a:gd name="T44" fmla="*/ 132 w 399"/>
              <a:gd name="T45" fmla="*/ 1048 h 1275"/>
              <a:gd name="T46" fmla="*/ 146 w 399"/>
              <a:gd name="T47" fmla="*/ 1132 h 1275"/>
              <a:gd name="T48" fmla="*/ 144 w 399"/>
              <a:gd name="T49" fmla="*/ 1152 h 1275"/>
              <a:gd name="T50" fmla="*/ 124 w 399"/>
              <a:gd name="T51" fmla="*/ 1157 h 1275"/>
              <a:gd name="T52" fmla="*/ 115 w 399"/>
              <a:gd name="T53" fmla="*/ 1164 h 1275"/>
              <a:gd name="T54" fmla="*/ 103 w 399"/>
              <a:gd name="T55" fmla="*/ 1193 h 1275"/>
              <a:gd name="T56" fmla="*/ 82 w 399"/>
              <a:gd name="T57" fmla="*/ 1207 h 1275"/>
              <a:gd name="T58" fmla="*/ 39 w 399"/>
              <a:gd name="T59" fmla="*/ 1222 h 1275"/>
              <a:gd name="T60" fmla="*/ 5 w 399"/>
              <a:gd name="T61" fmla="*/ 1245 h 1275"/>
              <a:gd name="T62" fmla="*/ 6 w 399"/>
              <a:gd name="T63" fmla="*/ 1261 h 1275"/>
              <a:gd name="T64" fmla="*/ 45 w 399"/>
              <a:gd name="T65" fmla="*/ 1266 h 1275"/>
              <a:gd name="T66" fmla="*/ 219 w 399"/>
              <a:gd name="T67" fmla="*/ 1274 h 1275"/>
              <a:gd name="T68" fmla="*/ 225 w 399"/>
              <a:gd name="T69" fmla="*/ 1257 h 1275"/>
              <a:gd name="T70" fmla="*/ 261 w 399"/>
              <a:gd name="T71" fmla="*/ 1258 h 1275"/>
              <a:gd name="T72" fmla="*/ 282 w 399"/>
              <a:gd name="T73" fmla="*/ 1249 h 1275"/>
              <a:gd name="T74" fmla="*/ 291 w 399"/>
              <a:gd name="T75" fmla="*/ 1225 h 1275"/>
              <a:gd name="T76" fmla="*/ 282 w 399"/>
              <a:gd name="T77" fmla="*/ 1179 h 1275"/>
              <a:gd name="T78" fmla="*/ 272 w 399"/>
              <a:gd name="T79" fmla="*/ 1158 h 1275"/>
              <a:gd name="T80" fmla="*/ 266 w 399"/>
              <a:gd name="T81" fmla="*/ 1152 h 1275"/>
              <a:gd name="T82" fmla="*/ 300 w 399"/>
              <a:gd name="T83" fmla="*/ 1025 h 1275"/>
              <a:gd name="T84" fmla="*/ 324 w 399"/>
              <a:gd name="T85" fmla="*/ 1013 h 1275"/>
              <a:gd name="T86" fmla="*/ 330 w 399"/>
              <a:gd name="T87" fmla="*/ 1000 h 1275"/>
              <a:gd name="T88" fmla="*/ 335 w 399"/>
              <a:gd name="T89" fmla="*/ 972 h 1275"/>
              <a:gd name="T90" fmla="*/ 370 w 399"/>
              <a:gd name="T91" fmla="*/ 758 h 1275"/>
              <a:gd name="T92" fmla="*/ 399 w 399"/>
              <a:gd name="T93" fmla="*/ 763 h 1275"/>
              <a:gd name="T94" fmla="*/ 360 w 399"/>
              <a:gd name="T95" fmla="*/ 485 h 1275"/>
              <a:gd name="T96" fmla="*/ 360 w 399"/>
              <a:gd name="T97" fmla="*/ 361 h 1275"/>
              <a:gd name="T98" fmla="*/ 356 w 399"/>
              <a:gd name="T99" fmla="*/ 228 h 1275"/>
              <a:gd name="T100" fmla="*/ 345 w 399"/>
              <a:gd name="T101" fmla="*/ 184 h 1275"/>
              <a:gd name="T102" fmla="*/ 289 w 399"/>
              <a:gd name="T103" fmla="*/ 158 h 1275"/>
              <a:gd name="T104" fmla="*/ 290 w 399"/>
              <a:gd name="T105" fmla="*/ 88 h 1275"/>
              <a:gd name="T106" fmla="*/ 285 w 399"/>
              <a:gd name="T107" fmla="*/ 33 h 1275"/>
              <a:gd name="T108" fmla="*/ 273 w 399"/>
              <a:gd name="T109" fmla="*/ 18 h 1275"/>
              <a:gd name="T110" fmla="*/ 242 w 399"/>
              <a:gd name="T111" fmla="*/ 6 h 1275"/>
              <a:gd name="T112" fmla="*/ 212 w 399"/>
              <a:gd name="T113" fmla="*/ 1 h 1275"/>
              <a:gd name="T114" fmla="*/ 176 w 399"/>
              <a:gd name="T115" fmla="*/ 1 h 1275"/>
              <a:gd name="T116" fmla="*/ 164 w 399"/>
              <a:gd name="T117" fmla="*/ 16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99" h="1275">
                <a:moveTo>
                  <a:pt x="162" y="18"/>
                </a:moveTo>
                <a:lnTo>
                  <a:pt x="162" y="18"/>
                </a:lnTo>
                <a:lnTo>
                  <a:pt x="153" y="22"/>
                </a:lnTo>
                <a:lnTo>
                  <a:pt x="146" y="29"/>
                </a:lnTo>
                <a:lnTo>
                  <a:pt x="132" y="42"/>
                </a:lnTo>
                <a:lnTo>
                  <a:pt x="132" y="42"/>
                </a:lnTo>
                <a:lnTo>
                  <a:pt x="130" y="44"/>
                </a:lnTo>
                <a:lnTo>
                  <a:pt x="127" y="48"/>
                </a:lnTo>
                <a:lnTo>
                  <a:pt x="124" y="59"/>
                </a:lnTo>
                <a:lnTo>
                  <a:pt x="121" y="68"/>
                </a:lnTo>
                <a:lnTo>
                  <a:pt x="121" y="76"/>
                </a:lnTo>
                <a:lnTo>
                  <a:pt x="121" y="76"/>
                </a:lnTo>
                <a:lnTo>
                  <a:pt x="126" y="90"/>
                </a:lnTo>
                <a:lnTo>
                  <a:pt x="128" y="99"/>
                </a:lnTo>
                <a:lnTo>
                  <a:pt x="127" y="103"/>
                </a:lnTo>
                <a:lnTo>
                  <a:pt x="126" y="105"/>
                </a:lnTo>
                <a:lnTo>
                  <a:pt x="126" y="105"/>
                </a:lnTo>
                <a:lnTo>
                  <a:pt x="114" y="117"/>
                </a:lnTo>
                <a:lnTo>
                  <a:pt x="109" y="125"/>
                </a:lnTo>
                <a:lnTo>
                  <a:pt x="108" y="127"/>
                </a:lnTo>
                <a:lnTo>
                  <a:pt x="109" y="128"/>
                </a:lnTo>
                <a:lnTo>
                  <a:pt x="109" y="128"/>
                </a:lnTo>
                <a:lnTo>
                  <a:pt x="116" y="132"/>
                </a:lnTo>
                <a:lnTo>
                  <a:pt x="121" y="135"/>
                </a:lnTo>
                <a:lnTo>
                  <a:pt x="121" y="135"/>
                </a:lnTo>
                <a:lnTo>
                  <a:pt x="119" y="139"/>
                </a:lnTo>
                <a:lnTo>
                  <a:pt x="115" y="152"/>
                </a:lnTo>
                <a:lnTo>
                  <a:pt x="114" y="158"/>
                </a:lnTo>
                <a:lnTo>
                  <a:pt x="113" y="165"/>
                </a:lnTo>
                <a:lnTo>
                  <a:pt x="113" y="170"/>
                </a:lnTo>
                <a:lnTo>
                  <a:pt x="115" y="175"/>
                </a:lnTo>
                <a:lnTo>
                  <a:pt x="115" y="175"/>
                </a:lnTo>
                <a:lnTo>
                  <a:pt x="121" y="180"/>
                </a:lnTo>
                <a:lnTo>
                  <a:pt x="126" y="184"/>
                </a:lnTo>
                <a:lnTo>
                  <a:pt x="132" y="186"/>
                </a:lnTo>
                <a:lnTo>
                  <a:pt x="162" y="186"/>
                </a:lnTo>
                <a:lnTo>
                  <a:pt x="162" y="186"/>
                </a:lnTo>
                <a:lnTo>
                  <a:pt x="166" y="196"/>
                </a:lnTo>
                <a:lnTo>
                  <a:pt x="170" y="206"/>
                </a:lnTo>
                <a:lnTo>
                  <a:pt x="173" y="215"/>
                </a:lnTo>
                <a:lnTo>
                  <a:pt x="173" y="215"/>
                </a:lnTo>
                <a:lnTo>
                  <a:pt x="174" y="225"/>
                </a:lnTo>
                <a:lnTo>
                  <a:pt x="174" y="232"/>
                </a:lnTo>
                <a:lnTo>
                  <a:pt x="173" y="239"/>
                </a:lnTo>
                <a:lnTo>
                  <a:pt x="173" y="239"/>
                </a:lnTo>
                <a:lnTo>
                  <a:pt x="154" y="267"/>
                </a:lnTo>
                <a:lnTo>
                  <a:pt x="111" y="335"/>
                </a:lnTo>
                <a:lnTo>
                  <a:pt x="87" y="377"/>
                </a:lnTo>
                <a:lnTo>
                  <a:pt x="64" y="420"/>
                </a:lnTo>
                <a:lnTo>
                  <a:pt x="43" y="460"/>
                </a:lnTo>
                <a:lnTo>
                  <a:pt x="34" y="479"/>
                </a:lnTo>
                <a:lnTo>
                  <a:pt x="28" y="494"/>
                </a:lnTo>
                <a:lnTo>
                  <a:pt x="28" y="494"/>
                </a:lnTo>
                <a:lnTo>
                  <a:pt x="22" y="510"/>
                </a:lnTo>
                <a:lnTo>
                  <a:pt x="17" y="528"/>
                </a:lnTo>
                <a:lnTo>
                  <a:pt x="10" y="564"/>
                </a:lnTo>
                <a:lnTo>
                  <a:pt x="4" y="601"/>
                </a:lnTo>
                <a:lnTo>
                  <a:pt x="1" y="638"/>
                </a:lnTo>
                <a:lnTo>
                  <a:pt x="0" y="670"/>
                </a:lnTo>
                <a:lnTo>
                  <a:pt x="1" y="698"/>
                </a:lnTo>
                <a:lnTo>
                  <a:pt x="2" y="709"/>
                </a:lnTo>
                <a:lnTo>
                  <a:pt x="5" y="717"/>
                </a:lnTo>
                <a:lnTo>
                  <a:pt x="7" y="723"/>
                </a:lnTo>
                <a:lnTo>
                  <a:pt x="11" y="727"/>
                </a:lnTo>
                <a:lnTo>
                  <a:pt x="11" y="727"/>
                </a:lnTo>
                <a:lnTo>
                  <a:pt x="24" y="736"/>
                </a:lnTo>
                <a:lnTo>
                  <a:pt x="38" y="742"/>
                </a:lnTo>
                <a:lnTo>
                  <a:pt x="51" y="745"/>
                </a:lnTo>
                <a:lnTo>
                  <a:pt x="92" y="750"/>
                </a:lnTo>
                <a:lnTo>
                  <a:pt x="92" y="750"/>
                </a:lnTo>
                <a:lnTo>
                  <a:pt x="89" y="775"/>
                </a:lnTo>
                <a:lnTo>
                  <a:pt x="88" y="800"/>
                </a:lnTo>
                <a:lnTo>
                  <a:pt x="87" y="832"/>
                </a:lnTo>
                <a:lnTo>
                  <a:pt x="87" y="868"/>
                </a:lnTo>
                <a:lnTo>
                  <a:pt x="88" y="903"/>
                </a:lnTo>
                <a:lnTo>
                  <a:pt x="92" y="936"/>
                </a:lnTo>
                <a:lnTo>
                  <a:pt x="94" y="952"/>
                </a:lnTo>
                <a:lnTo>
                  <a:pt x="98" y="966"/>
                </a:lnTo>
                <a:lnTo>
                  <a:pt x="98" y="966"/>
                </a:lnTo>
                <a:lnTo>
                  <a:pt x="104" y="989"/>
                </a:lnTo>
                <a:lnTo>
                  <a:pt x="106" y="1007"/>
                </a:lnTo>
                <a:lnTo>
                  <a:pt x="108" y="1021"/>
                </a:lnTo>
                <a:lnTo>
                  <a:pt x="108" y="1031"/>
                </a:lnTo>
                <a:lnTo>
                  <a:pt x="106" y="1042"/>
                </a:lnTo>
                <a:lnTo>
                  <a:pt x="108" y="1045"/>
                </a:lnTo>
                <a:lnTo>
                  <a:pt x="109" y="1048"/>
                </a:lnTo>
                <a:lnTo>
                  <a:pt x="109" y="1048"/>
                </a:lnTo>
                <a:lnTo>
                  <a:pt x="113" y="1049"/>
                </a:lnTo>
                <a:lnTo>
                  <a:pt x="116" y="1050"/>
                </a:lnTo>
                <a:lnTo>
                  <a:pt x="124" y="1050"/>
                </a:lnTo>
                <a:lnTo>
                  <a:pt x="132" y="1048"/>
                </a:lnTo>
                <a:lnTo>
                  <a:pt x="132" y="1048"/>
                </a:lnTo>
                <a:lnTo>
                  <a:pt x="135" y="1062"/>
                </a:lnTo>
                <a:lnTo>
                  <a:pt x="141" y="1097"/>
                </a:lnTo>
                <a:lnTo>
                  <a:pt x="143" y="1115"/>
                </a:lnTo>
                <a:lnTo>
                  <a:pt x="146" y="1132"/>
                </a:lnTo>
                <a:lnTo>
                  <a:pt x="146" y="1146"/>
                </a:lnTo>
                <a:lnTo>
                  <a:pt x="144" y="1149"/>
                </a:lnTo>
                <a:lnTo>
                  <a:pt x="144" y="1152"/>
                </a:lnTo>
                <a:lnTo>
                  <a:pt x="144" y="1152"/>
                </a:lnTo>
                <a:lnTo>
                  <a:pt x="141" y="1154"/>
                </a:lnTo>
                <a:lnTo>
                  <a:pt x="137" y="1155"/>
                </a:lnTo>
                <a:lnTo>
                  <a:pt x="128" y="1155"/>
                </a:lnTo>
                <a:lnTo>
                  <a:pt x="124" y="1157"/>
                </a:lnTo>
                <a:lnTo>
                  <a:pt x="120" y="1157"/>
                </a:lnTo>
                <a:lnTo>
                  <a:pt x="117" y="1159"/>
                </a:lnTo>
                <a:lnTo>
                  <a:pt x="115" y="1164"/>
                </a:lnTo>
                <a:lnTo>
                  <a:pt x="115" y="1164"/>
                </a:lnTo>
                <a:lnTo>
                  <a:pt x="113" y="1173"/>
                </a:lnTo>
                <a:lnTo>
                  <a:pt x="113" y="1178"/>
                </a:lnTo>
                <a:lnTo>
                  <a:pt x="110" y="1184"/>
                </a:lnTo>
                <a:lnTo>
                  <a:pt x="103" y="1193"/>
                </a:lnTo>
                <a:lnTo>
                  <a:pt x="103" y="1193"/>
                </a:lnTo>
                <a:lnTo>
                  <a:pt x="98" y="1198"/>
                </a:lnTo>
                <a:lnTo>
                  <a:pt x="91" y="1203"/>
                </a:lnTo>
                <a:lnTo>
                  <a:pt x="82" y="1207"/>
                </a:lnTo>
                <a:lnTo>
                  <a:pt x="72" y="1211"/>
                </a:lnTo>
                <a:lnTo>
                  <a:pt x="54" y="1217"/>
                </a:lnTo>
                <a:lnTo>
                  <a:pt x="39" y="1222"/>
                </a:lnTo>
                <a:lnTo>
                  <a:pt x="39" y="1222"/>
                </a:lnTo>
                <a:lnTo>
                  <a:pt x="28" y="1228"/>
                </a:lnTo>
                <a:lnTo>
                  <a:pt x="17" y="1234"/>
                </a:lnTo>
                <a:lnTo>
                  <a:pt x="8" y="1240"/>
                </a:lnTo>
                <a:lnTo>
                  <a:pt x="5" y="1245"/>
                </a:lnTo>
                <a:lnTo>
                  <a:pt x="5" y="1245"/>
                </a:lnTo>
                <a:lnTo>
                  <a:pt x="4" y="1251"/>
                </a:lnTo>
                <a:lnTo>
                  <a:pt x="5" y="1256"/>
                </a:lnTo>
                <a:lnTo>
                  <a:pt x="6" y="1261"/>
                </a:lnTo>
                <a:lnTo>
                  <a:pt x="8" y="1262"/>
                </a:lnTo>
                <a:lnTo>
                  <a:pt x="11" y="1263"/>
                </a:lnTo>
                <a:lnTo>
                  <a:pt x="11" y="1263"/>
                </a:lnTo>
                <a:lnTo>
                  <a:pt x="45" y="1266"/>
                </a:lnTo>
                <a:lnTo>
                  <a:pt x="116" y="1271"/>
                </a:lnTo>
                <a:lnTo>
                  <a:pt x="186" y="1274"/>
                </a:lnTo>
                <a:lnTo>
                  <a:pt x="209" y="1275"/>
                </a:lnTo>
                <a:lnTo>
                  <a:pt x="219" y="1274"/>
                </a:lnTo>
                <a:lnTo>
                  <a:pt x="219" y="1274"/>
                </a:lnTo>
                <a:lnTo>
                  <a:pt x="222" y="1271"/>
                </a:lnTo>
                <a:lnTo>
                  <a:pt x="223" y="1264"/>
                </a:lnTo>
                <a:lnTo>
                  <a:pt x="225" y="1257"/>
                </a:lnTo>
                <a:lnTo>
                  <a:pt x="225" y="1257"/>
                </a:lnTo>
                <a:lnTo>
                  <a:pt x="233" y="1258"/>
                </a:lnTo>
                <a:lnTo>
                  <a:pt x="251" y="1258"/>
                </a:lnTo>
                <a:lnTo>
                  <a:pt x="261" y="1258"/>
                </a:lnTo>
                <a:lnTo>
                  <a:pt x="270" y="1256"/>
                </a:lnTo>
                <a:lnTo>
                  <a:pt x="274" y="1253"/>
                </a:lnTo>
                <a:lnTo>
                  <a:pt x="278" y="1252"/>
                </a:lnTo>
                <a:lnTo>
                  <a:pt x="282" y="1249"/>
                </a:lnTo>
                <a:lnTo>
                  <a:pt x="283" y="1245"/>
                </a:lnTo>
                <a:lnTo>
                  <a:pt x="283" y="1245"/>
                </a:lnTo>
                <a:lnTo>
                  <a:pt x="288" y="1234"/>
                </a:lnTo>
                <a:lnTo>
                  <a:pt x="291" y="1225"/>
                </a:lnTo>
                <a:lnTo>
                  <a:pt x="291" y="1219"/>
                </a:lnTo>
                <a:lnTo>
                  <a:pt x="289" y="1211"/>
                </a:lnTo>
                <a:lnTo>
                  <a:pt x="289" y="1211"/>
                </a:lnTo>
                <a:lnTo>
                  <a:pt x="282" y="1179"/>
                </a:lnTo>
                <a:lnTo>
                  <a:pt x="277" y="1158"/>
                </a:lnTo>
                <a:lnTo>
                  <a:pt x="277" y="1158"/>
                </a:lnTo>
                <a:lnTo>
                  <a:pt x="275" y="1158"/>
                </a:lnTo>
                <a:lnTo>
                  <a:pt x="272" y="1158"/>
                </a:lnTo>
                <a:lnTo>
                  <a:pt x="268" y="1157"/>
                </a:lnTo>
                <a:lnTo>
                  <a:pt x="267" y="1155"/>
                </a:lnTo>
                <a:lnTo>
                  <a:pt x="266" y="1152"/>
                </a:lnTo>
                <a:lnTo>
                  <a:pt x="266" y="1152"/>
                </a:lnTo>
                <a:lnTo>
                  <a:pt x="267" y="1144"/>
                </a:lnTo>
                <a:lnTo>
                  <a:pt x="270" y="1129"/>
                </a:lnTo>
                <a:lnTo>
                  <a:pt x="283" y="1084"/>
                </a:lnTo>
                <a:lnTo>
                  <a:pt x="300" y="1025"/>
                </a:lnTo>
                <a:lnTo>
                  <a:pt x="300" y="1025"/>
                </a:lnTo>
                <a:lnTo>
                  <a:pt x="305" y="1023"/>
                </a:lnTo>
                <a:lnTo>
                  <a:pt x="315" y="1020"/>
                </a:lnTo>
                <a:lnTo>
                  <a:pt x="324" y="1013"/>
                </a:lnTo>
                <a:lnTo>
                  <a:pt x="328" y="1011"/>
                </a:lnTo>
                <a:lnTo>
                  <a:pt x="329" y="1007"/>
                </a:lnTo>
                <a:lnTo>
                  <a:pt x="329" y="1007"/>
                </a:lnTo>
                <a:lnTo>
                  <a:pt x="330" y="1000"/>
                </a:lnTo>
                <a:lnTo>
                  <a:pt x="333" y="993"/>
                </a:lnTo>
                <a:lnTo>
                  <a:pt x="334" y="984"/>
                </a:lnTo>
                <a:lnTo>
                  <a:pt x="335" y="972"/>
                </a:lnTo>
                <a:lnTo>
                  <a:pt x="335" y="972"/>
                </a:lnTo>
                <a:lnTo>
                  <a:pt x="338" y="853"/>
                </a:lnTo>
                <a:lnTo>
                  <a:pt x="342" y="750"/>
                </a:lnTo>
                <a:lnTo>
                  <a:pt x="342" y="750"/>
                </a:lnTo>
                <a:lnTo>
                  <a:pt x="370" y="758"/>
                </a:lnTo>
                <a:lnTo>
                  <a:pt x="389" y="761"/>
                </a:lnTo>
                <a:lnTo>
                  <a:pt x="397" y="763"/>
                </a:lnTo>
                <a:lnTo>
                  <a:pt x="399" y="763"/>
                </a:lnTo>
                <a:lnTo>
                  <a:pt x="399" y="763"/>
                </a:lnTo>
                <a:lnTo>
                  <a:pt x="393" y="718"/>
                </a:lnTo>
                <a:lnTo>
                  <a:pt x="378" y="621"/>
                </a:lnTo>
                <a:lnTo>
                  <a:pt x="365" y="521"/>
                </a:lnTo>
                <a:lnTo>
                  <a:pt x="360" y="485"/>
                </a:lnTo>
                <a:lnTo>
                  <a:pt x="359" y="466"/>
                </a:lnTo>
                <a:lnTo>
                  <a:pt x="359" y="466"/>
                </a:lnTo>
                <a:lnTo>
                  <a:pt x="360" y="427"/>
                </a:lnTo>
                <a:lnTo>
                  <a:pt x="360" y="361"/>
                </a:lnTo>
                <a:lnTo>
                  <a:pt x="360" y="294"/>
                </a:lnTo>
                <a:lnTo>
                  <a:pt x="359" y="251"/>
                </a:lnTo>
                <a:lnTo>
                  <a:pt x="359" y="251"/>
                </a:lnTo>
                <a:lnTo>
                  <a:pt x="356" y="228"/>
                </a:lnTo>
                <a:lnTo>
                  <a:pt x="353" y="207"/>
                </a:lnTo>
                <a:lnTo>
                  <a:pt x="351" y="197"/>
                </a:lnTo>
                <a:lnTo>
                  <a:pt x="348" y="190"/>
                </a:lnTo>
                <a:lnTo>
                  <a:pt x="345" y="184"/>
                </a:lnTo>
                <a:lnTo>
                  <a:pt x="342" y="181"/>
                </a:lnTo>
                <a:lnTo>
                  <a:pt x="342" y="181"/>
                </a:lnTo>
                <a:lnTo>
                  <a:pt x="311" y="166"/>
                </a:lnTo>
                <a:lnTo>
                  <a:pt x="289" y="158"/>
                </a:lnTo>
                <a:lnTo>
                  <a:pt x="289" y="135"/>
                </a:lnTo>
                <a:lnTo>
                  <a:pt x="289" y="135"/>
                </a:lnTo>
                <a:lnTo>
                  <a:pt x="289" y="120"/>
                </a:lnTo>
                <a:lnTo>
                  <a:pt x="290" y="88"/>
                </a:lnTo>
                <a:lnTo>
                  <a:pt x="289" y="70"/>
                </a:lnTo>
                <a:lnTo>
                  <a:pt x="288" y="53"/>
                </a:lnTo>
                <a:lnTo>
                  <a:pt x="286" y="39"/>
                </a:lnTo>
                <a:lnTo>
                  <a:pt x="285" y="33"/>
                </a:lnTo>
                <a:lnTo>
                  <a:pt x="283" y="29"/>
                </a:lnTo>
                <a:lnTo>
                  <a:pt x="283" y="29"/>
                </a:lnTo>
                <a:lnTo>
                  <a:pt x="279" y="23"/>
                </a:lnTo>
                <a:lnTo>
                  <a:pt x="273" y="18"/>
                </a:lnTo>
                <a:lnTo>
                  <a:pt x="268" y="15"/>
                </a:lnTo>
                <a:lnTo>
                  <a:pt x="262" y="11"/>
                </a:lnTo>
                <a:lnTo>
                  <a:pt x="251" y="7"/>
                </a:lnTo>
                <a:lnTo>
                  <a:pt x="242" y="6"/>
                </a:lnTo>
                <a:lnTo>
                  <a:pt x="242" y="6"/>
                </a:lnTo>
                <a:lnTo>
                  <a:pt x="235" y="5"/>
                </a:lnTo>
                <a:lnTo>
                  <a:pt x="223" y="4"/>
                </a:lnTo>
                <a:lnTo>
                  <a:pt x="212" y="1"/>
                </a:lnTo>
                <a:lnTo>
                  <a:pt x="202" y="0"/>
                </a:lnTo>
                <a:lnTo>
                  <a:pt x="179" y="0"/>
                </a:lnTo>
                <a:lnTo>
                  <a:pt x="179" y="0"/>
                </a:lnTo>
                <a:lnTo>
                  <a:pt x="176" y="1"/>
                </a:lnTo>
                <a:lnTo>
                  <a:pt x="174" y="2"/>
                </a:lnTo>
                <a:lnTo>
                  <a:pt x="171" y="7"/>
                </a:lnTo>
                <a:lnTo>
                  <a:pt x="168" y="13"/>
                </a:lnTo>
                <a:lnTo>
                  <a:pt x="164" y="16"/>
                </a:lnTo>
                <a:lnTo>
                  <a:pt x="162" y="18"/>
                </a:lnTo>
                <a:lnTo>
                  <a:pt x="162" y="1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2">
            <a:extLst>
              <a:ext uri="{FF2B5EF4-FFF2-40B4-BE49-F238E27FC236}">
                <a16:creationId xmlns:a16="http://schemas.microsoft.com/office/drawing/2014/main" id="{3AB41BD5-D5E0-45CC-A361-E3D28FD1BDF9}"/>
              </a:ext>
            </a:extLst>
          </p:cNvPr>
          <p:cNvSpPr>
            <a:spLocks/>
          </p:cNvSpPr>
          <p:nvPr/>
        </p:nvSpPr>
        <p:spPr bwMode="auto">
          <a:xfrm>
            <a:off x="4406098" y="3821961"/>
            <a:ext cx="1551031" cy="2526329"/>
          </a:xfrm>
          <a:custGeom>
            <a:avLst/>
            <a:gdLst>
              <a:gd name="T0" fmla="*/ 211 w 854"/>
              <a:gd name="T1" fmla="*/ 262 h 1391"/>
              <a:gd name="T2" fmla="*/ 150 w 854"/>
              <a:gd name="T3" fmla="*/ 460 h 1391"/>
              <a:gd name="T4" fmla="*/ 111 w 854"/>
              <a:gd name="T5" fmla="*/ 662 h 1391"/>
              <a:gd name="T6" fmla="*/ 180 w 854"/>
              <a:gd name="T7" fmla="*/ 812 h 1391"/>
              <a:gd name="T8" fmla="*/ 199 w 854"/>
              <a:gd name="T9" fmla="*/ 813 h 1391"/>
              <a:gd name="T10" fmla="*/ 185 w 854"/>
              <a:gd name="T11" fmla="*/ 942 h 1391"/>
              <a:gd name="T12" fmla="*/ 150 w 854"/>
              <a:gd name="T13" fmla="*/ 1166 h 1391"/>
              <a:gd name="T14" fmla="*/ 109 w 854"/>
              <a:gd name="T15" fmla="*/ 1237 h 1391"/>
              <a:gd name="T16" fmla="*/ 84 w 854"/>
              <a:gd name="T17" fmla="*/ 1285 h 1391"/>
              <a:gd name="T18" fmla="*/ 22 w 854"/>
              <a:gd name="T19" fmla="*/ 1313 h 1391"/>
              <a:gd name="T20" fmla="*/ 0 w 854"/>
              <a:gd name="T21" fmla="*/ 1338 h 1391"/>
              <a:gd name="T22" fmla="*/ 45 w 854"/>
              <a:gd name="T23" fmla="*/ 1377 h 1391"/>
              <a:gd name="T24" fmla="*/ 195 w 854"/>
              <a:gd name="T25" fmla="*/ 1391 h 1391"/>
              <a:gd name="T26" fmla="*/ 230 w 854"/>
              <a:gd name="T27" fmla="*/ 1370 h 1391"/>
              <a:gd name="T28" fmla="*/ 221 w 854"/>
              <a:gd name="T29" fmla="*/ 1345 h 1391"/>
              <a:gd name="T30" fmla="*/ 406 w 854"/>
              <a:gd name="T31" fmla="*/ 930 h 1391"/>
              <a:gd name="T32" fmla="*/ 460 w 854"/>
              <a:gd name="T33" fmla="*/ 965 h 1391"/>
              <a:gd name="T34" fmla="*/ 580 w 854"/>
              <a:gd name="T35" fmla="*/ 1084 h 1391"/>
              <a:gd name="T36" fmla="*/ 693 w 854"/>
              <a:gd name="T37" fmla="*/ 1230 h 1391"/>
              <a:gd name="T38" fmla="*/ 693 w 854"/>
              <a:gd name="T39" fmla="*/ 1269 h 1391"/>
              <a:gd name="T40" fmla="*/ 677 w 854"/>
              <a:gd name="T41" fmla="*/ 1301 h 1391"/>
              <a:gd name="T42" fmla="*/ 647 w 854"/>
              <a:gd name="T43" fmla="*/ 1328 h 1391"/>
              <a:gd name="T44" fmla="*/ 656 w 854"/>
              <a:gd name="T45" fmla="*/ 1355 h 1391"/>
              <a:gd name="T46" fmla="*/ 737 w 854"/>
              <a:gd name="T47" fmla="*/ 1344 h 1391"/>
              <a:gd name="T48" fmla="*/ 853 w 854"/>
              <a:gd name="T49" fmla="*/ 1275 h 1391"/>
              <a:gd name="T50" fmla="*/ 833 w 854"/>
              <a:gd name="T51" fmla="*/ 1246 h 1391"/>
              <a:gd name="T52" fmla="*/ 811 w 854"/>
              <a:gd name="T53" fmla="*/ 1196 h 1391"/>
              <a:gd name="T54" fmla="*/ 715 w 854"/>
              <a:gd name="T55" fmla="*/ 1064 h 1391"/>
              <a:gd name="T56" fmla="*/ 638 w 854"/>
              <a:gd name="T57" fmla="*/ 957 h 1391"/>
              <a:gd name="T58" fmla="*/ 581 w 854"/>
              <a:gd name="T59" fmla="*/ 888 h 1391"/>
              <a:gd name="T60" fmla="*/ 570 w 854"/>
              <a:gd name="T61" fmla="*/ 789 h 1391"/>
              <a:gd name="T62" fmla="*/ 573 w 854"/>
              <a:gd name="T63" fmla="*/ 749 h 1391"/>
              <a:gd name="T64" fmla="*/ 524 w 854"/>
              <a:gd name="T65" fmla="*/ 552 h 1391"/>
              <a:gd name="T66" fmla="*/ 533 w 854"/>
              <a:gd name="T67" fmla="*/ 534 h 1391"/>
              <a:gd name="T68" fmla="*/ 614 w 854"/>
              <a:gd name="T69" fmla="*/ 629 h 1391"/>
              <a:gd name="T70" fmla="*/ 630 w 854"/>
              <a:gd name="T71" fmla="*/ 646 h 1391"/>
              <a:gd name="T72" fmla="*/ 677 w 854"/>
              <a:gd name="T73" fmla="*/ 677 h 1391"/>
              <a:gd name="T74" fmla="*/ 707 w 854"/>
              <a:gd name="T75" fmla="*/ 667 h 1391"/>
              <a:gd name="T76" fmla="*/ 718 w 854"/>
              <a:gd name="T77" fmla="*/ 621 h 1391"/>
              <a:gd name="T78" fmla="*/ 705 w 854"/>
              <a:gd name="T79" fmla="*/ 593 h 1391"/>
              <a:gd name="T80" fmla="*/ 694 w 854"/>
              <a:gd name="T81" fmla="*/ 569 h 1391"/>
              <a:gd name="T82" fmla="*/ 698 w 854"/>
              <a:gd name="T83" fmla="*/ 552 h 1391"/>
              <a:gd name="T84" fmla="*/ 629 w 854"/>
              <a:gd name="T85" fmla="*/ 475 h 1391"/>
              <a:gd name="T86" fmla="*/ 477 w 854"/>
              <a:gd name="T87" fmla="*/ 284 h 1391"/>
              <a:gd name="T88" fmla="*/ 367 w 854"/>
              <a:gd name="T89" fmla="*/ 166 h 1391"/>
              <a:gd name="T90" fmla="*/ 338 w 854"/>
              <a:gd name="T91" fmla="*/ 108 h 1391"/>
              <a:gd name="T92" fmla="*/ 323 w 854"/>
              <a:gd name="T93" fmla="*/ 46 h 1391"/>
              <a:gd name="T94" fmla="*/ 255 w 854"/>
              <a:gd name="T95" fmla="*/ 3 h 1391"/>
              <a:gd name="T96" fmla="*/ 194 w 854"/>
              <a:gd name="T97" fmla="*/ 10 h 1391"/>
              <a:gd name="T98" fmla="*/ 157 w 854"/>
              <a:gd name="T99" fmla="*/ 59 h 1391"/>
              <a:gd name="T100" fmla="*/ 180 w 854"/>
              <a:gd name="T101" fmla="*/ 101 h 1391"/>
              <a:gd name="T102" fmla="*/ 165 w 854"/>
              <a:gd name="T103" fmla="*/ 159 h 1391"/>
              <a:gd name="T104" fmla="*/ 178 w 854"/>
              <a:gd name="T105" fmla="*/ 171 h 1391"/>
              <a:gd name="T106" fmla="*/ 189 w 854"/>
              <a:gd name="T107" fmla="*/ 176 h 1391"/>
              <a:gd name="T108" fmla="*/ 196 w 854"/>
              <a:gd name="T109" fmla="*/ 191 h 1391"/>
              <a:gd name="T110" fmla="*/ 207 w 854"/>
              <a:gd name="T111" fmla="*/ 209 h 1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4" h="1391">
                <a:moveTo>
                  <a:pt x="245" y="220"/>
                </a:moveTo>
                <a:lnTo>
                  <a:pt x="245" y="220"/>
                </a:lnTo>
                <a:lnTo>
                  <a:pt x="240" y="224"/>
                </a:lnTo>
                <a:lnTo>
                  <a:pt x="234" y="229"/>
                </a:lnTo>
                <a:lnTo>
                  <a:pt x="226" y="238"/>
                </a:lnTo>
                <a:lnTo>
                  <a:pt x="219" y="248"/>
                </a:lnTo>
                <a:lnTo>
                  <a:pt x="211" y="262"/>
                </a:lnTo>
                <a:lnTo>
                  <a:pt x="205" y="278"/>
                </a:lnTo>
                <a:lnTo>
                  <a:pt x="200" y="297"/>
                </a:lnTo>
                <a:lnTo>
                  <a:pt x="200" y="297"/>
                </a:lnTo>
                <a:lnTo>
                  <a:pt x="190" y="334"/>
                </a:lnTo>
                <a:lnTo>
                  <a:pt x="180" y="368"/>
                </a:lnTo>
                <a:lnTo>
                  <a:pt x="150" y="460"/>
                </a:lnTo>
                <a:lnTo>
                  <a:pt x="150" y="460"/>
                </a:lnTo>
                <a:lnTo>
                  <a:pt x="137" y="505"/>
                </a:lnTo>
                <a:lnTo>
                  <a:pt x="130" y="537"/>
                </a:lnTo>
                <a:lnTo>
                  <a:pt x="122" y="569"/>
                </a:lnTo>
                <a:lnTo>
                  <a:pt x="116" y="602"/>
                </a:lnTo>
                <a:lnTo>
                  <a:pt x="112" y="631"/>
                </a:lnTo>
                <a:lnTo>
                  <a:pt x="109" y="653"/>
                </a:lnTo>
                <a:lnTo>
                  <a:pt x="111" y="662"/>
                </a:lnTo>
                <a:lnTo>
                  <a:pt x="112" y="668"/>
                </a:lnTo>
                <a:lnTo>
                  <a:pt x="112" y="668"/>
                </a:lnTo>
                <a:lnTo>
                  <a:pt x="147" y="750"/>
                </a:lnTo>
                <a:lnTo>
                  <a:pt x="158" y="774"/>
                </a:lnTo>
                <a:lnTo>
                  <a:pt x="168" y="794"/>
                </a:lnTo>
                <a:lnTo>
                  <a:pt x="177" y="808"/>
                </a:lnTo>
                <a:lnTo>
                  <a:pt x="180" y="812"/>
                </a:lnTo>
                <a:lnTo>
                  <a:pt x="182" y="813"/>
                </a:lnTo>
                <a:lnTo>
                  <a:pt x="182" y="813"/>
                </a:lnTo>
                <a:lnTo>
                  <a:pt x="191" y="812"/>
                </a:lnTo>
                <a:lnTo>
                  <a:pt x="196" y="810"/>
                </a:lnTo>
                <a:lnTo>
                  <a:pt x="199" y="810"/>
                </a:lnTo>
                <a:lnTo>
                  <a:pt x="199" y="813"/>
                </a:lnTo>
                <a:lnTo>
                  <a:pt x="199" y="813"/>
                </a:lnTo>
                <a:lnTo>
                  <a:pt x="197" y="829"/>
                </a:lnTo>
                <a:lnTo>
                  <a:pt x="197" y="862"/>
                </a:lnTo>
                <a:lnTo>
                  <a:pt x="195" y="897"/>
                </a:lnTo>
                <a:lnTo>
                  <a:pt x="192" y="913"/>
                </a:lnTo>
                <a:lnTo>
                  <a:pt x="189" y="925"/>
                </a:lnTo>
                <a:lnTo>
                  <a:pt x="189" y="925"/>
                </a:lnTo>
                <a:lnTo>
                  <a:pt x="185" y="942"/>
                </a:lnTo>
                <a:lnTo>
                  <a:pt x="180" y="972"/>
                </a:lnTo>
                <a:lnTo>
                  <a:pt x="168" y="1051"/>
                </a:lnTo>
                <a:lnTo>
                  <a:pt x="157" y="1128"/>
                </a:lnTo>
                <a:lnTo>
                  <a:pt x="152" y="1153"/>
                </a:lnTo>
                <a:lnTo>
                  <a:pt x="151" y="1162"/>
                </a:lnTo>
                <a:lnTo>
                  <a:pt x="150" y="1166"/>
                </a:lnTo>
                <a:lnTo>
                  <a:pt x="150" y="1166"/>
                </a:lnTo>
                <a:lnTo>
                  <a:pt x="146" y="1169"/>
                </a:lnTo>
                <a:lnTo>
                  <a:pt x="141" y="1178"/>
                </a:lnTo>
                <a:lnTo>
                  <a:pt x="130" y="1200"/>
                </a:lnTo>
                <a:lnTo>
                  <a:pt x="118" y="1222"/>
                </a:lnTo>
                <a:lnTo>
                  <a:pt x="113" y="1231"/>
                </a:lnTo>
                <a:lnTo>
                  <a:pt x="109" y="1237"/>
                </a:lnTo>
                <a:lnTo>
                  <a:pt x="109" y="1237"/>
                </a:lnTo>
                <a:lnTo>
                  <a:pt x="106" y="1242"/>
                </a:lnTo>
                <a:lnTo>
                  <a:pt x="102" y="1250"/>
                </a:lnTo>
                <a:lnTo>
                  <a:pt x="94" y="1266"/>
                </a:lnTo>
                <a:lnTo>
                  <a:pt x="89" y="1280"/>
                </a:lnTo>
                <a:lnTo>
                  <a:pt x="87" y="1284"/>
                </a:lnTo>
                <a:lnTo>
                  <a:pt x="84" y="1285"/>
                </a:lnTo>
                <a:lnTo>
                  <a:pt x="84" y="1285"/>
                </a:lnTo>
                <a:lnTo>
                  <a:pt x="84" y="1286"/>
                </a:lnTo>
                <a:lnTo>
                  <a:pt x="84" y="1288"/>
                </a:lnTo>
                <a:lnTo>
                  <a:pt x="87" y="1294"/>
                </a:lnTo>
                <a:lnTo>
                  <a:pt x="93" y="1301"/>
                </a:lnTo>
                <a:lnTo>
                  <a:pt x="93" y="1301"/>
                </a:lnTo>
                <a:lnTo>
                  <a:pt x="52" y="1308"/>
                </a:lnTo>
                <a:lnTo>
                  <a:pt x="22" y="1313"/>
                </a:lnTo>
                <a:lnTo>
                  <a:pt x="10" y="1315"/>
                </a:lnTo>
                <a:lnTo>
                  <a:pt x="5" y="1318"/>
                </a:lnTo>
                <a:lnTo>
                  <a:pt x="5" y="1318"/>
                </a:lnTo>
                <a:lnTo>
                  <a:pt x="3" y="1319"/>
                </a:lnTo>
                <a:lnTo>
                  <a:pt x="1" y="1321"/>
                </a:lnTo>
                <a:lnTo>
                  <a:pt x="0" y="1329"/>
                </a:lnTo>
                <a:lnTo>
                  <a:pt x="0" y="1338"/>
                </a:lnTo>
                <a:lnTo>
                  <a:pt x="5" y="1349"/>
                </a:lnTo>
                <a:lnTo>
                  <a:pt x="5" y="1349"/>
                </a:lnTo>
                <a:lnTo>
                  <a:pt x="9" y="1355"/>
                </a:lnTo>
                <a:lnTo>
                  <a:pt x="15" y="1360"/>
                </a:lnTo>
                <a:lnTo>
                  <a:pt x="23" y="1365"/>
                </a:lnTo>
                <a:lnTo>
                  <a:pt x="30" y="1370"/>
                </a:lnTo>
                <a:lnTo>
                  <a:pt x="45" y="1377"/>
                </a:lnTo>
                <a:lnTo>
                  <a:pt x="53" y="1382"/>
                </a:lnTo>
                <a:lnTo>
                  <a:pt x="53" y="1382"/>
                </a:lnTo>
                <a:lnTo>
                  <a:pt x="60" y="1383"/>
                </a:lnTo>
                <a:lnTo>
                  <a:pt x="77" y="1385"/>
                </a:lnTo>
                <a:lnTo>
                  <a:pt x="126" y="1388"/>
                </a:lnTo>
                <a:lnTo>
                  <a:pt x="176" y="1391"/>
                </a:lnTo>
                <a:lnTo>
                  <a:pt x="195" y="1391"/>
                </a:lnTo>
                <a:lnTo>
                  <a:pt x="205" y="1389"/>
                </a:lnTo>
                <a:lnTo>
                  <a:pt x="205" y="1389"/>
                </a:lnTo>
                <a:lnTo>
                  <a:pt x="211" y="1387"/>
                </a:lnTo>
                <a:lnTo>
                  <a:pt x="216" y="1384"/>
                </a:lnTo>
                <a:lnTo>
                  <a:pt x="221" y="1380"/>
                </a:lnTo>
                <a:lnTo>
                  <a:pt x="226" y="1375"/>
                </a:lnTo>
                <a:lnTo>
                  <a:pt x="230" y="1370"/>
                </a:lnTo>
                <a:lnTo>
                  <a:pt x="231" y="1367"/>
                </a:lnTo>
                <a:lnTo>
                  <a:pt x="231" y="1362"/>
                </a:lnTo>
                <a:lnTo>
                  <a:pt x="229" y="1358"/>
                </a:lnTo>
                <a:lnTo>
                  <a:pt x="229" y="1358"/>
                </a:lnTo>
                <a:lnTo>
                  <a:pt x="224" y="1350"/>
                </a:lnTo>
                <a:lnTo>
                  <a:pt x="222" y="1348"/>
                </a:lnTo>
                <a:lnTo>
                  <a:pt x="221" y="1345"/>
                </a:lnTo>
                <a:lnTo>
                  <a:pt x="224" y="1338"/>
                </a:lnTo>
                <a:lnTo>
                  <a:pt x="229" y="1325"/>
                </a:lnTo>
                <a:lnTo>
                  <a:pt x="229" y="1325"/>
                </a:lnTo>
                <a:lnTo>
                  <a:pt x="263" y="1251"/>
                </a:lnTo>
                <a:lnTo>
                  <a:pt x="325" y="1109"/>
                </a:lnTo>
                <a:lnTo>
                  <a:pt x="386" y="972"/>
                </a:lnTo>
                <a:lnTo>
                  <a:pt x="406" y="930"/>
                </a:lnTo>
                <a:lnTo>
                  <a:pt x="411" y="920"/>
                </a:lnTo>
                <a:lnTo>
                  <a:pt x="413" y="917"/>
                </a:lnTo>
                <a:lnTo>
                  <a:pt x="413" y="917"/>
                </a:lnTo>
                <a:lnTo>
                  <a:pt x="415" y="920"/>
                </a:lnTo>
                <a:lnTo>
                  <a:pt x="417" y="923"/>
                </a:lnTo>
                <a:lnTo>
                  <a:pt x="427" y="935"/>
                </a:lnTo>
                <a:lnTo>
                  <a:pt x="460" y="965"/>
                </a:lnTo>
                <a:lnTo>
                  <a:pt x="495" y="997"/>
                </a:lnTo>
                <a:lnTo>
                  <a:pt x="509" y="1010"/>
                </a:lnTo>
                <a:lnTo>
                  <a:pt x="517" y="1021"/>
                </a:lnTo>
                <a:lnTo>
                  <a:pt x="517" y="1021"/>
                </a:lnTo>
                <a:lnTo>
                  <a:pt x="526" y="1031"/>
                </a:lnTo>
                <a:lnTo>
                  <a:pt x="541" y="1048"/>
                </a:lnTo>
                <a:lnTo>
                  <a:pt x="580" y="1084"/>
                </a:lnTo>
                <a:lnTo>
                  <a:pt x="618" y="1117"/>
                </a:lnTo>
                <a:lnTo>
                  <a:pt x="638" y="1133"/>
                </a:lnTo>
                <a:lnTo>
                  <a:pt x="638" y="1133"/>
                </a:lnTo>
                <a:lnTo>
                  <a:pt x="642" y="1138"/>
                </a:lnTo>
                <a:lnTo>
                  <a:pt x="649" y="1149"/>
                </a:lnTo>
                <a:lnTo>
                  <a:pt x="668" y="1182"/>
                </a:lnTo>
                <a:lnTo>
                  <a:pt x="693" y="1230"/>
                </a:lnTo>
                <a:lnTo>
                  <a:pt x="693" y="1230"/>
                </a:lnTo>
                <a:lnTo>
                  <a:pt x="694" y="1235"/>
                </a:lnTo>
                <a:lnTo>
                  <a:pt x="697" y="1246"/>
                </a:lnTo>
                <a:lnTo>
                  <a:pt x="698" y="1254"/>
                </a:lnTo>
                <a:lnTo>
                  <a:pt x="698" y="1260"/>
                </a:lnTo>
                <a:lnTo>
                  <a:pt x="696" y="1265"/>
                </a:lnTo>
                <a:lnTo>
                  <a:pt x="693" y="1269"/>
                </a:lnTo>
                <a:lnTo>
                  <a:pt x="693" y="1269"/>
                </a:lnTo>
                <a:lnTo>
                  <a:pt x="691" y="1272"/>
                </a:lnTo>
                <a:lnTo>
                  <a:pt x="688" y="1276"/>
                </a:lnTo>
                <a:lnTo>
                  <a:pt x="686" y="1283"/>
                </a:lnTo>
                <a:lnTo>
                  <a:pt x="683" y="1291"/>
                </a:lnTo>
                <a:lnTo>
                  <a:pt x="681" y="1296"/>
                </a:lnTo>
                <a:lnTo>
                  <a:pt x="677" y="1301"/>
                </a:lnTo>
                <a:lnTo>
                  <a:pt x="677" y="1301"/>
                </a:lnTo>
                <a:lnTo>
                  <a:pt x="673" y="1306"/>
                </a:lnTo>
                <a:lnTo>
                  <a:pt x="668" y="1310"/>
                </a:lnTo>
                <a:lnTo>
                  <a:pt x="658" y="1316"/>
                </a:lnTo>
                <a:lnTo>
                  <a:pt x="653" y="1319"/>
                </a:lnTo>
                <a:lnTo>
                  <a:pt x="649" y="1323"/>
                </a:lnTo>
                <a:lnTo>
                  <a:pt x="647" y="1328"/>
                </a:lnTo>
                <a:lnTo>
                  <a:pt x="646" y="1333"/>
                </a:lnTo>
                <a:lnTo>
                  <a:pt x="646" y="1333"/>
                </a:lnTo>
                <a:lnTo>
                  <a:pt x="646" y="1339"/>
                </a:lnTo>
                <a:lnTo>
                  <a:pt x="647" y="1345"/>
                </a:lnTo>
                <a:lnTo>
                  <a:pt x="649" y="1349"/>
                </a:lnTo>
                <a:lnTo>
                  <a:pt x="652" y="1353"/>
                </a:lnTo>
                <a:lnTo>
                  <a:pt x="656" y="1355"/>
                </a:lnTo>
                <a:lnTo>
                  <a:pt x="662" y="1357"/>
                </a:lnTo>
                <a:lnTo>
                  <a:pt x="668" y="1358"/>
                </a:lnTo>
                <a:lnTo>
                  <a:pt x="677" y="1358"/>
                </a:lnTo>
                <a:lnTo>
                  <a:pt x="677" y="1358"/>
                </a:lnTo>
                <a:lnTo>
                  <a:pt x="697" y="1355"/>
                </a:lnTo>
                <a:lnTo>
                  <a:pt x="717" y="1350"/>
                </a:lnTo>
                <a:lnTo>
                  <a:pt x="737" y="1344"/>
                </a:lnTo>
                <a:lnTo>
                  <a:pt x="757" y="1333"/>
                </a:lnTo>
                <a:lnTo>
                  <a:pt x="757" y="1333"/>
                </a:lnTo>
                <a:lnTo>
                  <a:pt x="785" y="1318"/>
                </a:lnTo>
                <a:lnTo>
                  <a:pt x="819" y="1300"/>
                </a:lnTo>
                <a:lnTo>
                  <a:pt x="834" y="1290"/>
                </a:lnTo>
                <a:lnTo>
                  <a:pt x="845" y="1283"/>
                </a:lnTo>
                <a:lnTo>
                  <a:pt x="853" y="1275"/>
                </a:lnTo>
                <a:lnTo>
                  <a:pt x="854" y="1271"/>
                </a:lnTo>
                <a:lnTo>
                  <a:pt x="854" y="1269"/>
                </a:lnTo>
                <a:lnTo>
                  <a:pt x="854" y="1269"/>
                </a:lnTo>
                <a:lnTo>
                  <a:pt x="851" y="1265"/>
                </a:lnTo>
                <a:lnTo>
                  <a:pt x="848" y="1261"/>
                </a:lnTo>
                <a:lnTo>
                  <a:pt x="839" y="1254"/>
                </a:lnTo>
                <a:lnTo>
                  <a:pt x="833" y="1246"/>
                </a:lnTo>
                <a:lnTo>
                  <a:pt x="830" y="1241"/>
                </a:lnTo>
                <a:lnTo>
                  <a:pt x="830" y="1237"/>
                </a:lnTo>
                <a:lnTo>
                  <a:pt x="830" y="1205"/>
                </a:lnTo>
                <a:lnTo>
                  <a:pt x="830" y="1205"/>
                </a:lnTo>
                <a:lnTo>
                  <a:pt x="826" y="1205"/>
                </a:lnTo>
                <a:lnTo>
                  <a:pt x="817" y="1200"/>
                </a:lnTo>
                <a:lnTo>
                  <a:pt x="811" y="1196"/>
                </a:lnTo>
                <a:lnTo>
                  <a:pt x="804" y="1190"/>
                </a:lnTo>
                <a:lnTo>
                  <a:pt x="797" y="1182"/>
                </a:lnTo>
                <a:lnTo>
                  <a:pt x="790" y="1173"/>
                </a:lnTo>
                <a:lnTo>
                  <a:pt x="790" y="1173"/>
                </a:lnTo>
                <a:lnTo>
                  <a:pt x="746" y="1112"/>
                </a:lnTo>
                <a:lnTo>
                  <a:pt x="723" y="1079"/>
                </a:lnTo>
                <a:lnTo>
                  <a:pt x="715" y="1064"/>
                </a:lnTo>
                <a:lnTo>
                  <a:pt x="710" y="1053"/>
                </a:lnTo>
                <a:lnTo>
                  <a:pt x="710" y="1053"/>
                </a:lnTo>
                <a:lnTo>
                  <a:pt x="703" y="1041"/>
                </a:lnTo>
                <a:lnTo>
                  <a:pt x="694" y="1028"/>
                </a:lnTo>
                <a:lnTo>
                  <a:pt x="672" y="996"/>
                </a:lnTo>
                <a:lnTo>
                  <a:pt x="649" y="970"/>
                </a:lnTo>
                <a:lnTo>
                  <a:pt x="638" y="957"/>
                </a:lnTo>
                <a:lnTo>
                  <a:pt x="638" y="957"/>
                </a:lnTo>
                <a:lnTo>
                  <a:pt x="627" y="946"/>
                </a:lnTo>
                <a:lnTo>
                  <a:pt x="607" y="925"/>
                </a:lnTo>
                <a:lnTo>
                  <a:pt x="598" y="912"/>
                </a:lnTo>
                <a:lnTo>
                  <a:pt x="589" y="901"/>
                </a:lnTo>
                <a:lnTo>
                  <a:pt x="584" y="892"/>
                </a:lnTo>
                <a:lnTo>
                  <a:pt x="581" y="888"/>
                </a:lnTo>
                <a:lnTo>
                  <a:pt x="581" y="884"/>
                </a:lnTo>
                <a:lnTo>
                  <a:pt x="581" y="884"/>
                </a:lnTo>
                <a:lnTo>
                  <a:pt x="580" y="872"/>
                </a:lnTo>
                <a:lnTo>
                  <a:pt x="578" y="854"/>
                </a:lnTo>
                <a:lnTo>
                  <a:pt x="574" y="820"/>
                </a:lnTo>
                <a:lnTo>
                  <a:pt x="574" y="820"/>
                </a:lnTo>
                <a:lnTo>
                  <a:pt x="570" y="789"/>
                </a:lnTo>
                <a:lnTo>
                  <a:pt x="568" y="773"/>
                </a:lnTo>
                <a:lnTo>
                  <a:pt x="565" y="756"/>
                </a:lnTo>
                <a:lnTo>
                  <a:pt x="565" y="756"/>
                </a:lnTo>
                <a:lnTo>
                  <a:pt x="565" y="751"/>
                </a:lnTo>
                <a:lnTo>
                  <a:pt x="566" y="748"/>
                </a:lnTo>
                <a:lnTo>
                  <a:pt x="569" y="748"/>
                </a:lnTo>
                <a:lnTo>
                  <a:pt x="573" y="749"/>
                </a:lnTo>
                <a:lnTo>
                  <a:pt x="579" y="753"/>
                </a:lnTo>
                <a:lnTo>
                  <a:pt x="580" y="753"/>
                </a:lnTo>
                <a:lnTo>
                  <a:pt x="581" y="753"/>
                </a:lnTo>
                <a:lnTo>
                  <a:pt x="581" y="753"/>
                </a:lnTo>
                <a:lnTo>
                  <a:pt x="569" y="714"/>
                </a:lnTo>
                <a:lnTo>
                  <a:pt x="545" y="632"/>
                </a:lnTo>
                <a:lnTo>
                  <a:pt x="524" y="552"/>
                </a:lnTo>
                <a:lnTo>
                  <a:pt x="517" y="525"/>
                </a:lnTo>
                <a:lnTo>
                  <a:pt x="516" y="519"/>
                </a:lnTo>
                <a:lnTo>
                  <a:pt x="516" y="516"/>
                </a:lnTo>
                <a:lnTo>
                  <a:pt x="517" y="516"/>
                </a:lnTo>
                <a:lnTo>
                  <a:pt x="517" y="516"/>
                </a:lnTo>
                <a:lnTo>
                  <a:pt x="522" y="521"/>
                </a:lnTo>
                <a:lnTo>
                  <a:pt x="533" y="534"/>
                </a:lnTo>
                <a:lnTo>
                  <a:pt x="560" y="572"/>
                </a:lnTo>
                <a:lnTo>
                  <a:pt x="589" y="611"/>
                </a:lnTo>
                <a:lnTo>
                  <a:pt x="599" y="623"/>
                </a:lnTo>
                <a:lnTo>
                  <a:pt x="603" y="627"/>
                </a:lnTo>
                <a:lnTo>
                  <a:pt x="605" y="628"/>
                </a:lnTo>
                <a:lnTo>
                  <a:pt x="605" y="628"/>
                </a:lnTo>
                <a:lnTo>
                  <a:pt x="614" y="629"/>
                </a:lnTo>
                <a:lnTo>
                  <a:pt x="623" y="629"/>
                </a:lnTo>
                <a:lnTo>
                  <a:pt x="629" y="628"/>
                </a:lnTo>
                <a:lnTo>
                  <a:pt x="629" y="628"/>
                </a:lnTo>
                <a:lnTo>
                  <a:pt x="628" y="629"/>
                </a:lnTo>
                <a:lnTo>
                  <a:pt x="628" y="633"/>
                </a:lnTo>
                <a:lnTo>
                  <a:pt x="629" y="640"/>
                </a:lnTo>
                <a:lnTo>
                  <a:pt x="630" y="646"/>
                </a:lnTo>
                <a:lnTo>
                  <a:pt x="634" y="653"/>
                </a:lnTo>
                <a:lnTo>
                  <a:pt x="639" y="660"/>
                </a:lnTo>
                <a:lnTo>
                  <a:pt x="646" y="665"/>
                </a:lnTo>
                <a:lnTo>
                  <a:pt x="653" y="668"/>
                </a:lnTo>
                <a:lnTo>
                  <a:pt x="653" y="668"/>
                </a:lnTo>
                <a:lnTo>
                  <a:pt x="668" y="673"/>
                </a:lnTo>
                <a:lnTo>
                  <a:pt x="677" y="677"/>
                </a:lnTo>
                <a:lnTo>
                  <a:pt x="681" y="678"/>
                </a:lnTo>
                <a:lnTo>
                  <a:pt x="684" y="678"/>
                </a:lnTo>
                <a:lnTo>
                  <a:pt x="688" y="678"/>
                </a:lnTo>
                <a:lnTo>
                  <a:pt x="693" y="676"/>
                </a:lnTo>
                <a:lnTo>
                  <a:pt x="693" y="676"/>
                </a:lnTo>
                <a:lnTo>
                  <a:pt x="703" y="671"/>
                </a:lnTo>
                <a:lnTo>
                  <a:pt x="707" y="667"/>
                </a:lnTo>
                <a:lnTo>
                  <a:pt x="711" y="663"/>
                </a:lnTo>
                <a:lnTo>
                  <a:pt x="713" y="658"/>
                </a:lnTo>
                <a:lnTo>
                  <a:pt x="716" y="652"/>
                </a:lnTo>
                <a:lnTo>
                  <a:pt x="717" y="645"/>
                </a:lnTo>
                <a:lnTo>
                  <a:pt x="717" y="636"/>
                </a:lnTo>
                <a:lnTo>
                  <a:pt x="717" y="636"/>
                </a:lnTo>
                <a:lnTo>
                  <a:pt x="718" y="621"/>
                </a:lnTo>
                <a:lnTo>
                  <a:pt x="718" y="611"/>
                </a:lnTo>
                <a:lnTo>
                  <a:pt x="718" y="606"/>
                </a:lnTo>
                <a:lnTo>
                  <a:pt x="717" y="603"/>
                </a:lnTo>
                <a:lnTo>
                  <a:pt x="713" y="599"/>
                </a:lnTo>
                <a:lnTo>
                  <a:pt x="710" y="597"/>
                </a:lnTo>
                <a:lnTo>
                  <a:pt x="710" y="597"/>
                </a:lnTo>
                <a:lnTo>
                  <a:pt x="705" y="593"/>
                </a:lnTo>
                <a:lnTo>
                  <a:pt x="701" y="591"/>
                </a:lnTo>
                <a:lnTo>
                  <a:pt x="697" y="583"/>
                </a:lnTo>
                <a:lnTo>
                  <a:pt x="694" y="578"/>
                </a:lnTo>
                <a:lnTo>
                  <a:pt x="693" y="572"/>
                </a:lnTo>
                <a:lnTo>
                  <a:pt x="693" y="572"/>
                </a:lnTo>
                <a:lnTo>
                  <a:pt x="693" y="570"/>
                </a:lnTo>
                <a:lnTo>
                  <a:pt x="694" y="569"/>
                </a:lnTo>
                <a:lnTo>
                  <a:pt x="699" y="567"/>
                </a:lnTo>
                <a:lnTo>
                  <a:pt x="702" y="565"/>
                </a:lnTo>
                <a:lnTo>
                  <a:pt x="703" y="564"/>
                </a:lnTo>
                <a:lnTo>
                  <a:pt x="703" y="560"/>
                </a:lnTo>
                <a:lnTo>
                  <a:pt x="702" y="557"/>
                </a:lnTo>
                <a:lnTo>
                  <a:pt x="702" y="557"/>
                </a:lnTo>
                <a:lnTo>
                  <a:pt x="698" y="552"/>
                </a:lnTo>
                <a:lnTo>
                  <a:pt x="694" y="548"/>
                </a:lnTo>
                <a:lnTo>
                  <a:pt x="684" y="539"/>
                </a:lnTo>
                <a:lnTo>
                  <a:pt x="671" y="528"/>
                </a:lnTo>
                <a:lnTo>
                  <a:pt x="663" y="519"/>
                </a:lnTo>
                <a:lnTo>
                  <a:pt x="653" y="508"/>
                </a:lnTo>
                <a:lnTo>
                  <a:pt x="653" y="508"/>
                </a:lnTo>
                <a:lnTo>
                  <a:pt x="629" y="475"/>
                </a:lnTo>
                <a:lnTo>
                  <a:pt x="600" y="434"/>
                </a:lnTo>
                <a:lnTo>
                  <a:pt x="574" y="395"/>
                </a:lnTo>
                <a:lnTo>
                  <a:pt x="558" y="372"/>
                </a:lnTo>
                <a:lnTo>
                  <a:pt x="558" y="372"/>
                </a:lnTo>
                <a:lnTo>
                  <a:pt x="527" y="339"/>
                </a:lnTo>
                <a:lnTo>
                  <a:pt x="477" y="284"/>
                </a:lnTo>
                <a:lnTo>
                  <a:pt x="477" y="284"/>
                </a:lnTo>
                <a:lnTo>
                  <a:pt x="451" y="255"/>
                </a:lnTo>
                <a:lnTo>
                  <a:pt x="431" y="236"/>
                </a:lnTo>
                <a:lnTo>
                  <a:pt x="418" y="225"/>
                </a:lnTo>
                <a:lnTo>
                  <a:pt x="413" y="220"/>
                </a:lnTo>
                <a:lnTo>
                  <a:pt x="413" y="220"/>
                </a:lnTo>
                <a:lnTo>
                  <a:pt x="386" y="187"/>
                </a:lnTo>
                <a:lnTo>
                  <a:pt x="367" y="166"/>
                </a:lnTo>
                <a:lnTo>
                  <a:pt x="357" y="156"/>
                </a:lnTo>
                <a:lnTo>
                  <a:pt x="357" y="156"/>
                </a:lnTo>
                <a:lnTo>
                  <a:pt x="344" y="147"/>
                </a:lnTo>
                <a:lnTo>
                  <a:pt x="333" y="140"/>
                </a:lnTo>
                <a:lnTo>
                  <a:pt x="333" y="140"/>
                </a:lnTo>
                <a:lnTo>
                  <a:pt x="335" y="130"/>
                </a:lnTo>
                <a:lnTo>
                  <a:pt x="338" y="108"/>
                </a:lnTo>
                <a:lnTo>
                  <a:pt x="339" y="95"/>
                </a:lnTo>
                <a:lnTo>
                  <a:pt x="339" y="82"/>
                </a:lnTo>
                <a:lnTo>
                  <a:pt x="337" y="69"/>
                </a:lnTo>
                <a:lnTo>
                  <a:pt x="335" y="64"/>
                </a:lnTo>
                <a:lnTo>
                  <a:pt x="333" y="59"/>
                </a:lnTo>
                <a:lnTo>
                  <a:pt x="333" y="59"/>
                </a:lnTo>
                <a:lnTo>
                  <a:pt x="323" y="46"/>
                </a:lnTo>
                <a:lnTo>
                  <a:pt x="318" y="39"/>
                </a:lnTo>
                <a:lnTo>
                  <a:pt x="312" y="33"/>
                </a:lnTo>
                <a:lnTo>
                  <a:pt x="298" y="23"/>
                </a:lnTo>
                <a:lnTo>
                  <a:pt x="278" y="12"/>
                </a:lnTo>
                <a:lnTo>
                  <a:pt x="278" y="12"/>
                </a:lnTo>
                <a:lnTo>
                  <a:pt x="265" y="7"/>
                </a:lnTo>
                <a:lnTo>
                  <a:pt x="255" y="3"/>
                </a:lnTo>
                <a:lnTo>
                  <a:pt x="245" y="0"/>
                </a:lnTo>
                <a:lnTo>
                  <a:pt x="236" y="0"/>
                </a:lnTo>
                <a:lnTo>
                  <a:pt x="229" y="0"/>
                </a:lnTo>
                <a:lnTo>
                  <a:pt x="222" y="0"/>
                </a:lnTo>
                <a:lnTo>
                  <a:pt x="214" y="4"/>
                </a:lnTo>
                <a:lnTo>
                  <a:pt x="214" y="4"/>
                </a:lnTo>
                <a:lnTo>
                  <a:pt x="194" y="10"/>
                </a:lnTo>
                <a:lnTo>
                  <a:pt x="182" y="14"/>
                </a:lnTo>
                <a:lnTo>
                  <a:pt x="173" y="19"/>
                </a:lnTo>
                <a:lnTo>
                  <a:pt x="173" y="19"/>
                </a:lnTo>
                <a:lnTo>
                  <a:pt x="170" y="23"/>
                </a:lnTo>
                <a:lnTo>
                  <a:pt x="166" y="29"/>
                </a:lnTo>
                <a:lnTo>
                  <a:pt x="161" y="43"/>
                </a:lnTo>
                <a:lnTo>
                  <a:pt x="157" y="59"/>
                </a:lnTo>
                <a:lnTo>
                  <a:pt x="157" y="59"/>
                </a:lnTo>
                <a:lnTo>
                  <a:pt x="165" y="64"/>
                </a:lnTo>
                <a:lnTo>
                  <a:pt x="170" y="69"/>
                </a:lnTo>
                <a:lnTo>
                  <a:pt x="172" y="72"/>
                </a:lnTo>
                <a:lnTo>
                  <a:pt x="173" y="76"/>
                </a:lnTo>
                <a:lnTo>
                  <a:pt x="173" y="76"/>
                </a:lnTo>
                <a:lnTo>
                  <a:pt x="180" y="101"/>
                </a:lnTo>
                <a:lnTo>
                  <a:pt x="182" y="115"/>
                </a:lnTo>
                <a:lnTo>
                  <a:pt x="182" y="121"/>
                </a:lnTo>
                <a:lnTo>
                  <a:pt x="181" y="123"/>
                </a:lnTo>
                <a:lnTo>
                  <a:pt x="181" y="123"/>
                </a:lnTo>
                <a:lnTo>
                  <a:pt x="176" y="132"/>
                </a:lnTo>
                <a:lnTo>
                  <a:pt x="170" y="146"/>
                </a:lnTo>
                <a:lnTo>
                  <a:pt x="165" y="159"/>
                </a:lnTo>
                <a:lnTo>
                  <a:pt x="163" y="162"/>
                </a:lnTo>
                <a:lnTo>
                  <a:pt x="165" y="164"/>
                </a:lnTo>
                <a:lnTo>
                  <a:pt x="165" y="164"/>
                </a:lnTo>
                <a:lnTo>
                  <a:pt x="165" y="164"/>
                </a:lnTo>
                <a:lnTo>
                  <a:pt x="170" y="165"/>
                </a:lnTo>
                <a:lnTo>
                  <a:pt x="175" y="169"/>
                </a:lnTo>
                <a:lnTo>
                  <a:pt x="178" y="171"/>
                </a:lnTo>
                <a:lnTo>
                  <a:pt x="180" y="172"/>
                </a:lnTo>
                <a:lnTo>
                  <a:pt x="181" y="171"/>
                </a:lnTo>
                <a:lnTo>
                  <a:pt x="181" y="171"/>
                </a:lnTo>
                <a:lnTo>
                  <a:pt x="182" y="171"/>
                </a:lnTo>
                <a:lnTo>
                  <a:pt x="184" y="171"/>
                </a:lnTo>
                <a:lnTo>
                  <a:pt x="186" y="174"/>
                </a:lnTo>
                <a:lnTo>
                  <a:pt x="189" y="176"/>
                </a:lnTo>
                <a:lnTo>
                  <a:pt x="190" y="177"/>
                </a:lnTo>
                <a:lnTo>
                  <a:pt x="189" y="180"/>
                </a:lnTo>
                <a:lnTo>
                  <a:pt x="189" y="180"/>
                </a:lnTo>
                <a:lnTo>
                  <a:pt x="189" y="181"/>
                </a:lnTo>
                <a:lnTo>
                  <a:pt x="190" y="184"/>
                </a:lnTo>
                <a:lnTo>
                  <a:pt x="192" y="187"/>
                </a:lnTo>
                <a:lnTo>
                  <a:pt x="196" y="191"/>
                </a:lnTo>
                <a:lnTo>
                  <a:pt x="197" y="194"/>
                </a:lnTo>
                <a:lnTo>
                  <a:pt x="197" y="196"/>
                </a:lnTo>
                <a:lnTo>
                  <a:pt x="197" y="196"/>
                </a:lnTo>
                <a:lnTo>
                  <a:pt x="197" y="197"/>
                </a:lnTo>
                <a:lnTo>
                  <a:pt x="199" y="200"/>
                </a:lnTo>
                <a:lnTo>
                  <a:pt x="202" y="205"/>
                </a:lnTo>
                <a:lnTo>
                  <a:pt x="207" y="209"/>
                </a:lnTo>
                <a:lnTo>
                  <a:pt x="214" y="211"/>
                </a:lnTo>
                <a:lnTo>
                  <a:pt x="214" y="211"/>
                </a:lnTo>
                <a:lnTo>
                  <a:pt x="221" y="213"/>
                </a:lnTo>
                <a:lnTo>
                  <a:pt x="231" y="213"/>
                </a:lnTo>
                <a:lnTo>
                  <a:pt x="245" y="211"/>
                </a:lnTo>
                <a:lnTo>
                  <a:pt x="245" y="22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726709BE-4225-427A-9B80-432BD36C40F1}"/>
              </a:ext>
            </a:extLst>
          </p:cNvPr>
          <p:cNvSpPr>
            <a:spLocks/>
          </p:cNvSpPr>
          <p:nvPr/>
        </p:nvSpPr>
        <p:spPr bwMode="auto">
          <a:xfrm>
            <a:off x="7487924" y="852038"/>
            <a:ext cx="1075533" cy="2732913"/>
          </a:xfrm>
          <a:custGeom>
            <a:avLst/>
            <a:gdLst>
              <a:gd name="T0" fmla="*/ 357 w 549"/>
              <a:gd name="T1" fmla="*/ 172 h 1395"/>
              <a:gd name="T2" fmla="*/ 365 w 549"/>
              <a:gd name="T3" fmla="*/ 191 h 1395"/>
              <a:gd name="T4" fmla="*/ 364 w 549"/>
              <a:gd name="T5" fmla="*/ 232 h 1395"/>
              <a:gd name="T6" fmla="*/ 388 w 549"/>
              <a:gd name="T7" fmla="*/ 257 h 1395"/>
              <a:gd name="T8" fmla="*/ 404 w 549"/>
              <a:gd name="T9" fmla="*/ 278 h 1395"/>
              <a:gd name="T10" fmla="*/ 464 w 549"/>
              <a:gd name="T11" fmla="*/ 418 h 1395"/>
              <a:gd name="T12" fmla="*/ 528 w 549"/>
              <a:gd name="T13" fmla="*/ 485 h 1395"/>
              <a:gd name="T14" fmla="*/ 549 w 549"/>
              <a:gd name="T15" fmla="*/ 564 h 1395"/>
              <a:gd name="T16" fmla="*/ 534 w 549"/>
              <a:gd name="T17" fmla="*/ 710 h 1395"/>
              <a:gd name="T18" fmla="*/ 510 w 549"/>
              <a:gd name="T19" fmla="*/ 751 h 1395"/>
              <a:gd name="T20" fmla="*/ 477 w 549"/>
              <a:gd name="T21" fmla="*/ 768 h 1395"/>
              <a:gd name="T22" fmla="*/ 387 w 549"/>
              <a:gd name="T23" fmla="*/ 765 h 1395"/>
              <a:gd name="T24" fmla="*/ 383 w 549"/>
              <a:gd name="T25" fmla="*/ 780 h 1395"/>
              <a:gd name="T26" fmla="*/ 377 w 549"/>
              <a:gd name="T27" fmla="*/ 838 h 1395"/>
              <a:gd name="T28" fmla="*/ 359 w 549"/>
              <a:gd name="T29" fmla="*/ 858 h 1395"/>
              <a:gd name="T30" fmla="*/ 343 w 549"/>
              <a:gd name="T31" fmla="*/ 891 h 1395"/>
              <a:gd name="T32" fmla="*/ 328 w 549"/>
              <a:gd name="T33" fmla="*/ 933 h 1395"/>
              <a:gd name="T34" fmla="*/ 318 w 549"/>
              <a:gd name="T35" fmla="*/ 1104 h 1395"/>
              <a:gd name="T36" fmla="*/ 319 w 549"/>
              <a:gd name="T37" fmla="*/ 1201 h 1395"/>
              <a:gd name="T38" fmla="*/ 341 w 549"/>
              <a:gd name="T39" fmla="*/ 1293 h 1395"/>
              <a:gd name="T40" fmla="*/ 363 w 549"/>
              <a:gd name="T41" fmla="*/ 1310 h 1395"/>
              <a:gd name="T42" fmla="*/ 360 w 549"/>
              <a:gd name="T43" fmla="*/ 1361 h 1395"/>
              <a:gd name="T44" fmla="*/ 97 w 549"/>
              <a:gd name="T45" fmla="*/ 1395 h 1395"/>
              <a:gd name="T46" fmla="*/ 91 w 549"/>
              <a:gd name="T47" fmla="*/ 1353 h 1395"/>
              <a:gd name="T48" fmla="*/ 111 w 549"/>
              <a:gd name="T49" fmla="*/ 1348 h 1395"/>
              <a:gd name="T50" fmla="*/ 163 w 549"/>
              <a:gd name="T51" fmla="*/ 1346 h 1395"/>
              <a:gd name="T52" fmla="*/ 199 w 549"/>
              <a:gd name="T53" fmla="*/ 1312 h 1395"/>
              <a:gd name="T54" fmla="*/ 198 w 549"/>
              <a:gd name="T55" fmla="*/ 1279 h 1395"/>
              <a:gd name="T56" fmla="*/ 195 w 549"/>
              <a:gd name="T57" fmla="*/ 1265 h 1395"/>
              <a:gd name="T58" fmla="*/ 161 w 549"/>
              <a:gd name="T59" fmla="*/ 1193 h 1395"/>
              <a:gd name="T60" fmla="*/ 109 w 549"/>
              <a:gd name="T61" fmla="*/ 1062 h 1395"/>
              <a:gd name="T62" fmla="*/ 88 w 549"/>
              <a:gd name="T63" fmla="*/ 972 h 1395"/>
              <a:gd name="T64" fmla="*/ 3 w 549"/>
              <a:gd name="T65" fmla="*/ 837 h 1395"/>
              <a:gd name="T66" fmla="*/ 19 w 549"/>
              <a:gd name="T67" fmla="*/ 564 h 1395"/>
              <a:gd name="T68" fmla="*/ 114 w 549"/>
              <a:gd name="T69" fmla="*/ 371 h 1395"/>
              <a:gd name="T70" fmla="*/ 178 w 549"/>
              <a:gd name="T71" fmla="*/ 263 h 1395"/>
              <a:gd name="T72" fmla="*/ 216 w 549"/>
              <a:gd name="T73" fmla="*/ 223 h 1395"/>
              <a:gd name="T74" fmla="*/ 212 w 549"/>
              <a:gd name="T75" fmla="*/ 185 h 1395"/>
              <a:gd name="T76" fmla="*/ 182 w 549"/>
              <a:gd name="T77" fmla="*/ 179 h 1395"/>
              <a:gd name="T78" fmla="*/ 180 w 549"/>
              <a:gd name="T79" fmla="*/ 121 h 1395"/>
              <a:gd name="T80" fmla="*/ 189 w 549"/>
              <a:gd name="T81" fmla="*/ 111 h 1395"/>
              <a:gd name="T82" fmla="*/ 199 w 549"/>
              <a:gd name="T83" fmla="*/ 93 h 1395"/>
              <a:gd name="T84" fmla="*/ 163 w 549"/>
              <a:gd name="T85" fmla="*/ 62 h 1395"/>
              <a:gd name="T86" fmla="*/ 160 w 549"/>
              <a:gd name="T87" fmla="*/ 46 h 1395"/>
              <a:gd name="T88" fmla="*/ 172 w 549"/>
              <a:gd name="T89" fmla="*/ 36 h 1395"/>
              <a:gd name="T90" fmla="*/ 217 w 549"/>
              <a:gd name="T91" fmla="*/ 36 h 1395"/>
              <a:gd name="T92" fmla="*/ 248 w 549"/>
              <a:gd name="T93" fmla="*/ 10 h 1395"/>
              <a:gd name="T94" fmla="*/ 291 w 549"/>
              <a:gd name="T95" fmla="*/ 0 h 1395"/>
              <a:gd name="T96" fmla="*/ 338 w 549"/>
              <a:gd name="T97" fmla="*/ 21 h 1395"/>
              <a:gd name="T98" fmla="*/ 360 w 549"/>
              <a:gd name="T99" fmla="*/ 75 h 1395"/>
              <a:gd name="T100" fmla="*/ 353 w 549"/>
              <a:gd name="T101" fmla="*/ 150 h 1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49" h="1395">
                <a:moveTo>
                  <a:pt x="347" y="166"/>
                </a:moveTo>
                <a:lnTo>
                  <a:pt x="347" y="166"/>
                </a:lnTo>
                <a:lnTo>
                  <a:pt x="348" y="167"/>
                </a:lnTo>
                <a:lnTo>
                  <a:pt x="354" y="170"/>
                </a:lnTo>
                <a:lnTo>
                  <a:pt x="357" y="172"/>
                </a:lnTo>
                <a:lnTo>
                  <a:pt x="360" y="175"/>
                </a:lnTo>
                <a:lnTo>
                  <a:pt x="363" y="180"/>
                </a:lnTo>
                <a:lnTo>
                  <a:pt x="364" y="185"/>
                </a:lnTo>
                <a:lnTo>
                  <a:pt x="364" y="185"/>
                </a:lnTo>
                <a:lnTo>
                  <a:pt x="365" y="191"/>
                </a:lnTo>
                <a:lnTo>
                  <a:pt x="365" y="198"/>
                </a:lnTo>
                <a:lnTo>
                  <a:pt x="364" y="211"/>
                </a:lnTo>
                <a:lnTo>
                  <a:pt x="363" y="223"/>
                </a:lnTo>
                <a:lnTo>
                  <a:pt x="363" y="228"/>
                </a:lnTo>
                <a:lnTo>
                  <a:pt x="364" y="232"/>
                </a:lnTo>
                <a:lnTo>
                  <a:pt x="364" y="232"/>
                </a:lnTo>
                <a:lnTo>
                  <a:pt x="369" y="238"/>
                </a:lnTo>
                <a:lnTo>
                  <a:pt x="377" y="247"/>
                </a:lnTo>
                <a:lnTo>
                  <a:pt x="384" y="254"/>
                </a:lnTo>
                <a:lnTo>
                  <a:pt x="388" y="257"/>
                </a:lnTo>
                <a:lnTo>
                  <a:pt x="392" y="259"/>
                </a:lnTo>
                <a:lnTo>
                  <a:pt x="392" y="259"/>
                </a:lnTo>
                <a:lnTo>
                  <a:pt x="396" y="260"/>
                </a:lnTo>
                <a:lnTo>
                  <a:pt x="399" y="266"/>
                </a:lnTo>
                <a:lnTo>
                  <a:pt x="404" y="278"/>
                </a:lnTo>
                <a:lnTo>
                  <a:pt x="411" y="296"/>
                </a:lnTo>
                <a:lnTo>
                  <a:pt x="447" y="407"/>
                </a:lnTo>
                <a:lnTo>
                  <a:pt x="447" y="407"/>
                </a:lnTo>
                <a:lnTo>
                  <a:pt x="452" y="409"/>
                </a:lnTo>
                <a:lnTo>
                  <a:pt x="464" y="418"/>
                </a:lnTo>
                <a:lnTo>
                  <a:pt x="481" y="430"/>
                </a:lnTo>
                <a:lnTo>
                  <a:pt x="500" y="448"/>
                </a:lnTo>
                <a:lnTo>
                  <a:pt x="510" y="459"/>
                </a:lnTo>
                <a:lnTo>
                  <a:pt x="519" y="471"/>
                </a:lnTo>
                <a:lnTo>
                  <a:pt x="528" y="485"/>
                </a:lnTo>
                <a:lnTo>
                  <a:pt x="535" y="498"/>
                </a:lnTo>
                <a:lnTo>
                  <a:pt x="542" y="514"/>
                </a:lnTo>
                <a:lnTo>
                  <a:pt x="545" y="529"/>
                </a:lnTo>
                <a:lnTo>
                  <a:pt x="549" y="546"/>
                </a:lnTo>
                <a:lnTo>
                  <a:pt x="549" y="564"/>
                </a:lnTo>
                <a:lnTo>
                  <a:pt x="549" y="564"/>
                </a:lnTo>
                <a:lnTo>
                  <a:pt x="545" y="631"/>
                </a:lnTo>
                <a:lnTo>
                  <a:pt x="543" y="660"/>
                </a:lnTo>
                <a:lnTo>
                  <a:pt x="539" y="686"/>
                </a:lnTo>
                <a:lnTo>
                  <a:pt x="534" y="710"/>
                </a:lnTo>
                <a:lnTo>
                  <a:pt x="530" y="720"/>
                </a:lnTo>
                <a:lnTo>
                  <a:pt x="527" y="729"/>
                </a:lnTo>
                <a:lnTo>
                  <a:pt x="522" y="738"/>
                </a:lnTo>
                <a:lnTo>
                  <a:pt x="516" y="745"/>
                </a:lnTo>
                <a:lnTo>
                  <a:pt x="510" y="751"/>
                </a:lnTo>
                <a:lnTo>
                  <a:pt x="503" y="758"/>
                </a:lnTo>
                <a:lnTo>
                  <a:pt x="503" y="758"/>
                </a:lnTo>
                <a:lnTo>
                  <a:pt x="495" y="761"/>
                </a:lnTo>
                <a:lnTo>
                  <a:pt x="486" y="765"/>
                </a:lnTo>
                <a:lnTo>
                  <a:pt x="477" y="768"/>
                </a:lnTo>
                <a:lnTo>
                  <a:pt x="467" y="769"/>
                </a:lnTo>
                <a:lnTo>
                  <a:pt x="449" y="770"/>
                </a:lnTo>
                <a:lnTo>
                  <a:pt x="430" y="770"/>
                </a:lnTo>
                <a:lnTo>
                  <a:pt x="397" y="767"/>
                </a:lnTo>
                <a:lnTo>
                  <a:pt x="387" y="765"/>
                </a:lnTo>
                <a:lnTo>
                  <a:pt x="384" y="765"/>
                </a:lnTo>
                <a:lnTo>
                  <a:pt x="383" y="767"/>
                </a:lnTo>
                <a:lnTo>
                  <a:pt x="383" y="767"/>
                </a:lnTo>
                <a:lnTo>
                  <a:pt x="383" y="772"/>
                </a:lnTo>
                <a:lnTo>
                  <a:pt x="383" y="780"/>
                </a:lnTo>
                <a:lnTo>
                  <a:pt x="383" y="803"/>
                </a:lnTo>
                <a:lnTo>
                  <a:pt x="382" y="816"/>
                </a:lnTo>
                <a:lnTo>
                  <a:pt x="381" y="827"/>
                </a:lnTo>
                <a:lnTo>
                  <a:pt x="378" y="836"/>
                </a:lnTo>
                <a:lnTo>
                  <a:pt x="377" y="838"/>
                </a:lnTo>
                <a:lnTo>
                  <a:pt x="374" y="841"/>
                </a:lnTo>
                <a:lnTo>
                  <a:pt x="374" y="841"/>
                </a:lnTo>
                <a:lnTo>
                  <a:pt x="369" y="845"/>
                </a:lnTo>
                <a:lnTo>
                  <a:pt x="364" y="851"/>
                </a:lnTo>
                <a:lnTo>
                  <a:pt x="359" y="858"/>
                </a:lnTo>
                <a:lnTo>
                  <a:pt x="355" y="866"/>
                </a:lnTo>
                <a:lnTo>
                  <a:pt x="349" y="881"/>
                </a:lnTo>
                <a:lnTo>
                  <a:pt x="347" y="886"/>
                </a:lnTo>
                <a:lnTo>
                  <a:pt x="347" y="886"/>
                </a:lnTo>
                <a:lnTo>
                  <a:pt x="343" y="891"/>
                </a:lnTo>
                <a:lnTo>
                  <a:pt x="336" y="904"/>
                </a:lnTo>
                <a:lnTo>
                  <a:pt x="333" y="911"/>
                </a:lnTo>
                <a:lnTo>
                  <a:pt x="330" y="919"/>
                </a:lnTo>
                <a:lnTo>
                  <a:pt x="328" y="926"/>
                </a:lnTo>
                <a:lnTo>
                  <a:pt x="328" y="933"/>
                </a:lnTo>
                <a:lnTo>
                  <a:pt x="328" y="933"/>
                </a:lnTo>
                <a:lnTo>
                  <a:pt x="328" y="948"/>
                </a:lnTo>
                <a:lnTo>
                  <a:pt x="326" y="977"/>
                </a:lnTo>
                <a:lnTo>
                  <a:pt x="320" y="1059"/>
                </a:lnTo>
                <a:lnTo>
                  <a:pt x="318" y="1104"/>
                </a:lnTo>
                <a:lnTo>
                  <a:pt x="316" y="1145"/>
                </a:lnTo>
                <a:lnTo>
                  <a:pt x="316" y="1179"/>
                </a:lnTo>
                <a:lnTo>
                  <a:pt x="318" y="1192"/>
                </a:lnTo>
                <a:lnTo>
                  <a:pt x="319" y="1201"/>
                </a:lnTo>
                <a:lnTo>
                  <a:pt x="319" y="1201"/>
                </a:lnTo>
                <a:lnTo>
                  <a:pt x="325" y="1231"/>
                </a:lnTo>
                <a:lnTo>
                  <a:pt x="331" y="1261"/>
                </a:lnTo>
                <a:lnTo>
                  <a:pt x="336" y="1293"/>
                </a:lnTo>
                <a:lnTo>
                  <a:pt x="336" y="1293"/>
                </a:lnTo>
                <a:lnTo>
                  <a:pt x="341" y="1293"/>
                </a:lnTo>
                <a:lnTo>
                  <a:pt x="345" y="1293"/>
                </a:lnTo>
                <a:lnTo>
                  <a:pt x="350" y="1295"/>
                </a:lnTo>
                <a:lnTo>
                  <a:pt x="355" y="1298"/>
                </a:lnTo>
                <a:lnTo>
                  <a:pt x="359" y="1303"/>
                </a:lnTo>
                <a:lnTo>
                  <a:pt x="363" y="1310"/>
                </a:lnTo>
                <a:lnTo>
                  <a:pt x="364" y="1320"/>
                </a:lnTo>
                <a:lnTo>
                  <a:pt x="364" y="1320"/>
                </a:lnTo>
                <a:lnTo>
                  <a:pt x="365" y="1333"/>
                </a:lnTo>
                <a:lnTo>
                  <a:pt x="364" y="1343"/>
                </a:lnTo>
                <a:lnTo>
                  <a:pt x="360" y="1361"/>
                </a:lnTo>
                <a:lnTo>
                  <a:pt x="357" y="1372"/>
                </a:lnTo>
                <a:lnTo>
                  <a:pt x="355" y="1376"/>
                </a:lnTo>
                <a:lnTo>
                  <a:pt x="328" y="1395"/>
                </a:lnTo>
                <a:lnTo>
                  <a:pt x="97" y="1395"/>
                </a:lnTo>
                <a:lnTo>
                  <a:pt x="97" y="1395"/>
                </a:lnTo>
                <a:lnTo>
                  <a:pt x="95" y="1388"/>
                </a:lnTo>
                <a:lnTo>
                  <a:pt x="91" y="1372"/>
                </a:lnTo>
                <a:lnTo>
                  <a:pt x="90" y="1364"/>
                </a:lnTo>
                <a:lnTo>
                  <a:pt x="91" y="1357"/>
                </a:lnTo>
                <a:lnTo>
                  <a:pt x="91" y="1353"/>
                </a:lnTo>
                <a:lnTo>
                  <a:pt x="92" y="1351"/>
                </a:lnTo>
                <a:lnTo>
                  <a:pt x="95" y="1349"/>
                </a:lnTo>
                <a:lnTo>
                  <a:pt x="97" y="1348"/>
                </a:lnTo>
                <a:lnTo>
                  <a:pt x="97" y="1348"/>
                </a:lnTo>
                <a:lnTo>
                  <a:pt x="111" y="1348"/>
                </a:lnTo>
                <a:lnTo>
                  <a:pt x="127" y="1348"/>
                </a:lnTo>
                <a:lnTo>
                  <a:pt x="153" y="1348"/>
                </a:lnTo>
                <a:lnTo>
                  <a:pt x="153" y="1348"/>
                </a:lnTo>
                <a:lnTo>
                  <a:pt x="156" y="1348"/>
                </a:lnTo>
                <a:lnTo>
                  <a:pt x="163" y="1346"/>
                </a:lnTo>
                <a:lnTo>
                  <a:pt x="178" y="1335"/>
                </a:lnTo>
                <a:lnTo>
                  <a:pt x="184" y="1330"/>
                </a:lnTo>
                <a:lnTo>
                  <a:pt x="190" y="1324"/>
                </a:lnTo>
                <a:lnTo>
                  <a:pt x="195" y="1318"/>
                </a:lnTo>
                <a:lnTo>
                  <a:pt x="199" y="1312"/>
                </a:lnTo>
                <a:lnTo>
                  <a:pt x="199" y="1312"/>
                </a:lnTo>
                <a:lnTo>
                  <a:pt x="199" y="1305"/>
                </a:lnTo>
                <a:lnTo>
                  <a:pt x="200" y="1299"/>
                </a:lnTo>
                <a:lnTo>
                  <a:pt x="199" y="1288"/>
                </a:lnTo>
                <a:lnTo>
                  <a:pt x="198" y="1279"/>
                </a:lnTo>
                <a:lnTo>
                  <a:pt x="198" y="1276"/>
                </a:lnTo>
                <a:lnTo>
                  <a:pt x="199" y="1275"/>
                </a:lnTo>
                <a:lnTo>
                  <a:pt x="199" y="1275"/>
                </a:lnTo>
                <a:lnTo>
                  <a:pt x="198" y="1271"/>
                </a:lnTo>
                <a:lnTo>
                  <a:pt x="195" y="1265"/>
                </a:lnTo>
                <a:lnTo>
                  <a:pt x="184" y="1245"/>
                </a:lnTo>
                <a:lnTo>
                  <a:pt x="172" y="1220"/>
                </a:lnTo>
                <a:lnTo>
                  <a:pt x="166" y="1206"/>
                </a:lnTo>
                <a:lnTo>
                  <a:pt x="161" y="1193"/>
                </a:lnTo>
                <a:lnTo>
                  <a:pt x="161" y="1193"/>
                </a:lnTo>
                <a:lnTo>
                  <a:pt x="156" y="1179"/>
                </a:lnTo>
                <a:lnTo>
                  <a:pt x="149" y="1161"/>
                </a:lnTo>
                <a:lnTo>
                  <a:pt x="130" y="1118"/>
                </a:lnTo>
                <a:lnTo>
                  <a:pt x="114" y="1079"/>
                </a:lnTo>
                <a:lnTo>
                  <a:pt x="109" y="1062"/>
                </a:lnTo>
                <a:lnTo>
                  <a:pt x="106" y="1054"/>
                </a:lnTo>
                <a:lnTo>
                  <a:pt x="106" y="1054"/>
                </a:lnTo>
                <a:lnTo>
                  <a:pt x="105" y="1041"/>
                </a:lnTo>
                <a:lnTo>
                  <a:pt x="101" y="1022"/>
                </a:lnTo>
                <a:lnTo>
                  <a:pt x="88" y="972"/>
                </a:lnTo>
                <a:lnTo>
                  <a:pt x="70" y="905"/>
                </a:lnTo>
                <a:lnTo>
                  <a:pt x="70" y="905"/>
                </a:lnTo>
                <a:lnTo>
                  <a:pt x="34" y="871"/>
                </a:lnTo>
                <a:lnTo>
                  <a:pt x="12" y="846"/>
                </a:lnTo>
                <a:lnTo>
                  <a:pt x="3" y="837"/>
                </a:lnTo>
                <a:lnTo>
                  <a:pt x="0" y="831"/>
                </a:lnTo>
                <a:lnTo>
                  <a:pt x="0" y="748"/>
                </a:lnTo>
                <a:lnTo>
                  <a:pt x="0" y="748"/>
                </a:lnTo>
                <a:lnTo>
                  <a:pt x="9" y="654"/>
                </a:lnTo>
                <a:lnTo>
                  <a:pt x="19" y="564"/>
                </a:lnTo>
                <a:lnTo>
                  <a:pt x="19" y="564"/>
                </a:lnTo>
                <a:lnTo>
                  <a:pt x="23" y="553"/>
                </a:lnTo>
                <a:lnTo>
                  <a:pt x="34" y="529"/>
                </a:lnTo>
                <a:lnTo>
                  <a:pt x="72" y="453"/>
                </a:lnTo>
                <a:lnTo>
                  <a:pt x="114" y="371"/>
                </a:lnTo>
                <a:lnTo>
                  <a:pt x="144" y="315"/>
                </a:lnTo>
                <a:lnTo>
                  <a:pt x="144" y="315"/>
                </a:lnTo>
                <a:lnTo>
                  <a:pt x="153" y="298"/>
                </a:lnTo>
                <a:lnTo>
                  <a:pt x="161" y="284"/>
                </a:lnTo>
                <a:lnTo>
                  <a:pt x="178" y="263"/>
                </a:lnTo>
                <a:lnTo>
                  <a:pt x="190" y="249"/>
                </a:lnTo>
                <a:lnTo>
                  <a:pt x="199" y="240"/>
                </a:lnTo>
                <a:lnTo>
                  <a:pt x="199" y="240"/>
                </a:lnTo>
                <a:lnTo>
                  <a:pt x="206" y="232"/>
                </a:lnTo>
                <a:lnTo>
                  <a:pt x="216" y="223"/>
                </a:lnTo>
                <a:lnTo>
                  <a:pt x="226" y="213"/>
                </a:lnTo>
                <a:lnTo>
                  <a:pt x="226" y="204"/>
                </a:lnTo>
                <a:lnTo>
                  <a:pt x="217" y="185"/>
                </a:lnTo>
                <a:lnTo>
                  <a:pt x="217" y="185"/>
                </a:lnTo>
                <a:lnTo>
                  <a:pt x="212" y="185"/>
                </a:lnTo>
                <a:lnTo>
                  <a:pt x="199" y="186"/>
                </a:lnTo>
                <a:lnTo>
                  <a:pt x="193" y="185"/>
                </a:lnTo>
                <a:lnTo>
                  <a:pt x="187" y="184"/>
                </a:lnTo>
                <a:lnTo>
                  <a:pt x="183" y="180"/>
                </a:lnTo>
                <a:lnTo>
                  <a:pt x="182" y="179"/>
                </a:lnTo>
                <a:lnTo>
                  <a:pt x="180" y="176"/>
                </a:lnTo>
                <a:lnTo>
                  <a:pt x="180" y="176"/>
                </a:lnTo>
                <a:lnTo>
                  <a:pt x="179" y="160"/>
                </a:lnTo>
                <a:lnTo>
                  <a:pt x="179" y="142"/>
                </a:lnTo>
                <a:lnTo>
                  <a:pt x="180" y="121"/>
                </a:lnTo>
                <a:lnTo>
                  <a:pt x="180" y="121"/>
                </a:lnTo>
                <a:lnTo>
                  <a:pt x="183" y="116"/>
                </a:lnTo>
                <a:lnTo>
                  <a:pt x="185" y="113"/>
                </a:lnTo>
                <a:lnTo>
                  <a:pt x="189" y="111"/>
                </a:lnTo>
                <a:lnTo>
                  <a:pt x="189" y="111"/>
                </a:lnTo>
                <a:lnTo>
                  <a:pt x="192" y="109"/>
                </a:lnTo>
                <a:lnTo>
                  <a:pt x="193" y="107"/>
                </a:lnTo>
                <a:lnTo>
                  <a:pt x="195" y="101"/>
                </a:lnTo>
                <a:lnTo>
                  <a:pt x="199" y="93"/>
                </a:lnTo>
                <a:lnTo>
                  <a:pt x="199" y="93"/>
                </a:lnTo>
                <a:lnTo>
                  <a:pt x="193" y="89"/>
                </a:lnTo>
                <a:lnTo>
                  <a:pt x="179" y="80"/>
                </a:lnTo>
                <a:lnTo>
                  <a:pt x="173" y="74"/>
                </a:lnTo>
                <a:lnTo>
                  <a:pt x="166" y="68"/>
                </a:lnTo>
                <a:lnTo>
                  <a:pt x="163" y="62"/>
                </a:lnTo>
                <a:lnTo>
                  <a:pt x="161" y="59"/>
                </a:lnTo>
                <a:lnTo>
                  <a:pt x="161" y="55"/>
                </a:lnTo>
                <a:lnTo>
                  <a:pt x="161" y="55"/>
                </a:lnTo>
                <a:lnTo>
                  <a:pt x="161" y="50"/>
                </a:lnTo>
                <a:lnTo>
                  <a:pt x="160" y="46"/>
                </a:lnTo>
                <a:lnTo>
                  <a:pt x="158" y="43"/>
                </a:lnTo>
                <a:lnTo>
                  <a:pt x="158" y="41"/>
                </a:lnTo>
                <a:lnTo>
                  <a:pt x="159" y="40"/>
                </a:lnTo>
                <a:lnTo>
                  <a:pt x="172" y="36"/>
                </a:lnTo>
                <a:lnTo>
                  <a:pt x="172" y="36"/>
                </a:lnTo>
                <a:lnTo>
                  <a:pt x="180" y="35"/>
                </a:lnTo>
                <a:lnTo>
                  <a:pt x="188" y="34"/>
                </a:lnTo>
                <a:lnTo>
                  <a:pt x="203" y="34"/>
                </a:lnTo>
                <a:lnTo>
                  <a:pt x="213" y="36"/>
                </a:lnTo>
                <a:lnTo>
                  <a:pt x="217" y="36"/>
                </a:lnTo>
                <a:lnTo>
                  <a:pt x="217" y="36"/>
                </a:lnTo>
                <a:lnTo>
                  <a:pt x="223" y="31"/>
                </a:lnTo>
                <a:lnTo>
                  <a:pt x="229" y="25"/>
                </a:lnTo>
                <a:lnTo>
                  <a:pt x="238" y="18"/>
                </a:lnTo>
                <a:lnTo>
                  <a:pt x="248" y="10"/>
                </a:lnTo>
                <a:lnTo>
                  <a:pt x="261" y="5"/>
                </a:lnTo>
                <a:lnTo>
                  <a:pt x="268" y="2"/>
                </a:lnTo>
                <a:lnTo>
                  <a:pt x="275" y="1"/>
                </a:lnTo>
                <a:lnTo>
                  <a:pt x="282" y="0"/>
                </a:lnTo>
                <a:lnTo>
                  <a:pt x="291" y="0"/>
                </a:lnTo>
                <a:lnTo>
                  <a:pt x="291" y="0"/>
                </a:lnTo>
                <a:lnTo>
                  <a:pt x="306" y="2"/>
                </a:lnTo>
                <a:lnTo>
                  <a:pt x="319" y="6"/>
                </a:lnTo>
                <a:lnTo>
                  <a:pt x="329" y="13"/>
                </a:lnTo>
                <a:lnTo>
                  <a:pt x="338" y="21"/>
                </a:lnTo>
                <a:lnTo>
                  <a:pt x="345" y="31"/>
                </a:lnTo>
                <a:lnTo>
                  <a:pt x="352" y="44"/>
                </a:lnTo>
                <a:lnTo>
                  <a:pt x="357" y="59"/>
                </a:lnTo>
                <a:lnTo>
                  <a:pt x="360" y="75"/>
                </a:lnTo>
                <a:lnTo>
                  <a:pt x="360" y="75"/>
                </a:lnTo>
                <a:lnTo>
                  <a:pt x="362" y="93"/>
                </a:lnTo>
                <a:lnTo>
                  <a:pt x="362" y="109"/>
                </a:lnTo>
                <a:lnTo>
                  <a:pt x="359" y="126"/>
                </a:lnTo>
                <a:lnTo>
                  <a:pt x="357" y="138"/>
                </a:lnTo>
                <a:lnTo>
                  <a:pt x="353" y="150"/>
                </a:lnTo>
                <a:lnTo>
                  <a:pt x="349" y="159"/>
                </a:lnTo>
                <a:lnTo>
                  <a:pt x="347" y="166"/>
                </a:lnTo>
                <a:lnTo>
                  <a:pt x="347" y="16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BE62332A-FFDB-4F03-BD7D-CDFA9557DD75}"/>
              </a:ext>
            </a:extLst>
          </p:cNvPr>
          <p:cNvSpPr>
            <a:spLocks/>
          </p:cNvSpPr>
          <p:nvPr/>
        </p:nvSpPr>
        <p:spPr bwMode="auto">
          <a:xfrm>
            <a:off x="4544366" y="852038"/>
            <a:ext cx="817268" cy="2605383"/>
          </a:xfrm>
          <a:custGeom>
            <a:avLst/>
            <a:gdLst>
              <a:gd name="T0" fmla="*/ 179 w 447"/>
              <a:gd name="T1" fmla="*/ 153 h 1425"/>
              <a:gd name="T2" fmla="*/ 157 w 447"/>
              <a:gd name="T3" fmla="*/ 162 h 1425"/>
              <a:gd name="T4" fmla="*/ 179 w 447"/>
              <a:gd name="T5" fmla="*/ 174 h 1425"/>
              <a:gd name="T6" fmla="*/ 194 w 447"/>
              <a:gd name="T7" fmla="*/ 171 h 1425"/>
              <a:gd name="T8" fmla="*/ 162 w 447"/>
              <a:gd name="T9" fmla="*/ 200 h 1425"/>
              <a:gd name="T10" fmla="*/ 162 w 447"/>
              <a:gd name="T11" fmla="*/ 218 h 1425"/>
              <a:gd name="T12" fmla="*/ 140 w 447"/>
              <a:gd name="T13" fmla="*/ 267 h 1425"/>
              <a:gd name="T14" fmla="*/ 152 w 447"/>
              <a:gd name="T15" fmla="*/ 308 h 1425"/>
              <a:gd name="T16" fmla="*/ 174 w 447"/>
              <a:gd name="T17" fmla="*/ 310 h 1425"/>
              <a:gd name="T18" fmla="*/ 221 w 447"/>
              <a:gd name="T19" fmla="*/ 257 h 1425"/>
              <a:gd name="T20" fmla="*/ 211 w 447"/>
              <a:gd name="T21" fmla="*/ 221 h 1425"/>
              <a:gd name="T22" fmla="*/ 199 w 447"/>
              <a:gd name="T23" fmla="*/ 190 h 1425"/>
              <a:gd name="T24" fmla="*/ 184 w 447"/>
              <a:gd name="T25" fmla="*/ 150 h 1425"/>
              <a:gd name="T26" fmla="*/ 204 w 447"/>
              <a:gd name="T27" fmla="*/ 126 h 1425"/>
              <a:gd name="T28" fmla="*/ 183 w 447"/>
              <a:gd name="T29" fmla="*/ 96 h 1425"/>
              <a:gd name="T30" fmla="*/ 173 w 447"/>
              <a:gd name="T31" fmla="*/ 78 h 1425"/>
              <a:gd name="T32" fmla="*/ 243 w 447"/>
              <a:gd name="T33" fmla="*/ 4 h 1425"/>
              <a:gd name="T34" fmla="*/ 356 w 447"/>
              <a:gd name="T35" fmla="*/ 26 h 1425"/>
              <a:gd name="T36" fmla="*/ 371 w 447"/>
              <a:gd name="T37" fmla="*/ 44 h 1425"/>
              <a:gd name="T38" fmla="*/ 378 w 447"/>
              <a:gd name="T39" fmla="*/ 88 h 1425"/>
              <a:gd name="T40" fmla="*/ 391 w 447"/>
              <a:gd name="T41" fmla="*/ 112 h 1425"/>
              <a:gd name="T42" fmla="*/ 376 w 447"/>
              <a:gd name="T43" fmla="*/ 121 h 1425"/>
              <a:gd name="T44" fmla="*/ 362 w 447"/>
              <a:gd name="T45" fmla="*/ 147 h 1425"/>
              <a:gd name="T46" fmla="*/ 398 w 447"/>
              <a:gd name="T47" fmla="*/ 171 h 1425"/>
              <a:gd name="T48" fmla="*/ 412 w 447"/>
              <a:gd name="T49" fmla="*/ 209 h 1425"/>
              <a:gd name="T50" fmla="*/ 408 w 447"/>
              <a:gd name="T51" fmla="*/ 237 h 1425"/>
              <a:gd name="T52" fmla="*/ 437 w 447"/>
              <a:gd name="T53" fmla="*/ 297 h 1425"/>
              <a:gd name="T54" fmla="*/ 440 w 447"/>
              <a:gd name="T55" fmla="*/ 487 h 1425"/>
              <a:gd name="T56" fmla="*/ 422 w 447"/>
              <a:gd name="T57" fmla="*/ 707 h 1425"/>
              <a:gd name="T58" fmla="*/ 401 w 447"/>
              <a:gd name="T59" fmla="*/ 787 h 1425"/>
              <a:gd name="T60" fmla="*/ 364 w 447"/>
              <a:gd name="T61" fmla="*/ 840 h 1425"/>
              <a:gd name="T62" fmla="*/ 345 w 447"/>
              <a:gd name="T63" fmla="*/ 944 h 1425"/>
              <a:gd name="T64" fmla="*/ 366 w 447"/>
              <a:gd name="T65" fmla="*/ 1130 h 1425"/>
              <a:gd name="T66" fmla="*/ 378 w 447"/>
              <a:gd name="T67" fmla="*/ 1273 h 1425"/>
              <a:gd name="T68" fmla="*/ 386 w 447"/>
              <a:gd name="T69" fmla="*/ 1391 h 1425"/>
              <a:gd name="T70" fmla="*/ 363 w 447"/>
              <a:gd name="T71" fmla="*/ 1400 h 1425"/>
              <a:gd name="T72" fmla="*/ 319 w 447"/>
              <a:gd name="T73" fmla="*/ 1422 h 1425"/>
              <a:gd name="T74" fmla="*/ 236 w 447"/>
              <a:gd name="T75" fmla="*/ 1422 h 1425"/>
              <a:gd name="T76" fmla="*/ 81 w 447"/>
              <a:gd name="T77" fmla="*/ 1397 h 1425"/>
              <a:gd name="T78" fmla="*/ 94 w 447"/>
              <a:gd name="T79" fmla="*/ 1369 h 1425"/>
              <a:gd name="T80" fmla="*/ 138 w 447"/>
              <a:gd name="T81" fmla="*/ 1366 h 1425"/>
              <a:gd name="T82" fmla="*/ 197 w 447"/>
              <a:gd name="T83" fmla="*/ 1283 h 1425"/>
              <a:gd name="T84" fmla="*/ 186 w 447"/>
              <a:gd name="T85" fmla="*/ 1221 h 1425"/>
              <a:gd name="T86" fmla="*/ 125 w 447"/>
              <a:gd name="T87" fmla="*/ 1017 h 1425"/>
              <a:gd name="T88" fmla="*/ 27 w 447"/>
              <a:gd name="T89" fmla="*/ 702 h 1425"/>
              <a:gd name="T90" fmla="*/ 3 w 447"/>
              <a:gd name="T91" fmla="*/ 663 h 1425"/>
              <a:gd name="T92" fmla="*/ 2 w 447"/>
              <a:gd name="T93" fmla="*/ 620 h 1425"/>
              <a:gd name="T94" fmla="*/ 24 w 447"/>
              <a:gd name="T95" fmla="*/ 546 h 1425"/>
              <a:gd name="T96" fmla="*/ 45 w 447"/>
              <a:gd name="T97" fmla="*/ 492 h 1425"/>
              <a:gd name="T98" fmla="*/ 62 w 447"/>
              <a:gd name="T99" fmla="*/ 454 h 1425"/>
              <a:gd name="T100" fmla="*/ 74 w 447"/>
              <a:gd name="T101" fmla="*/ 427 h 1425"/>
              <a:gd name="T102" fmla="*/ 24 w 447"/>
              <a:gd name="T103" fmla="*/ 399 h 1425"/>
              <a:gd name="T104" fmla="*/ 47 w 447"/>
              <a:gd name="T105" fmla="*/ 306 h 1425"/>
              <a:gd name="T106" fmla="*/ 80 w 447"/>
              <a:gd name="T107" fmla="*/ 252 h 1425"/>
              <a:gd name="T108" fmla="*/ 92 w 447"/>
              <a:gd name="T109" fmla="*/ 230 h 1425"/>
              <a:gd name="T110" fmla="*/ 119 w 447"/>
              <a:gd name="T111" fmla="*/ 189 h 1425"/>
              <a:gd name="T112" fmla="*/ 131 w 447"/>
              <a:gd name="T113" fmla="*/ 140 h 1425"/>
              <a:gd name="T114" fmla="*/ 148 w 447"/>
              <a:gd name="T115" fmla="*/ 132 h 1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47" h="1425">
                <a:moveTo>
                  <a:pt x="157" y="135"/>
                </a:moveTo>
                <a:lnTo>
                  <a:pt x="179" y="146"/>
                </a:lnTo>
                <a:lnTo>
                  <a:pt x="179" y="146"/>
                </a:lnTo>
                <a:lnTo>
                  <a:pt x="181" y="150"/>
                </a:lnTo>
                <a:lnTo>
                  <a:pt x="181" y="152"/>
                </a:lnTo>
                <a:lnTo>
                  <a:pt x="179" y="153"/>
                </a:lnTo>
                <a:lnTo>
                  <a:pt x="179" y="153"/>
                </a:lnTo>
                <a:lnTo>
                  <a:pt x="179" y="155"/>
                </a:lnTo>
                <a:lnTo>
                  <a:pt x="179" y="156"/>
                </a:lnTo>
                <a:lnTo>
                  <a:pt x="179" y="159"/>
                </a:lnTo>
                <a:lnTo>
                  <a:pt x="179" y="161"/>
                </a:lnTo>
                <a:lnTo>
                  <a:pt x="178" y="161"/>
                </a:lnTo>
                <a:lnTo>
                  <a:pt x="176" y="162"/>
                </a:lnTo>
                <a:lnTo>
                  <a:pt x="157" y="162"/>
                </a:lnTo>
                <a:lnTo>
                  <a:pt x="160" y="174"/>
                </a:lnTo>
                <a:lnTo>
                  <a:pt x="160" y="174"/>
                </a:lnTo>
                <a:lnTo>
                  <a:pt x="170" y="175"/>
                </a:lnTo>
                <a:lnTo>
                  <a:pt x="177" y="175"/>
                </a:lnTo>
                <a:lnTo>
                  <a:pt x="179" y="174"/>
                </a:lnTo>
                <a:lnTo>
                  <a:pt x="179" y="174"/>
                </a:lnTo>
                <a:lnTo>
                  <a:pt x="179" y="174"/>
                </a:lnTo>
                <a:lnTo>
                  <a:pt x="182" y="171"/>
                </a:lnTo>
                <a:lnTo>
                  <a:pt x="187" y="169"/>
                </a:lnTo>
                <a:lnTo>
                  <a:pt x="192" y="169"/>
                </a:lnTo>
                <a:lnTo>
                  <a:pt x="194" y="169"/>
                </a:lnTo>
                <a:lnTo>
                  <a:pt x="196" y="170"/>
                </a:lnTo>
                <a:lnTo>
                  <a:pt x="196" y="170"/>
                </a:lnTo>
                <a:lnTo>
                  <a:pt x="194" y="171"/>
                </a:lnTo>
                <a:lnTo>
                  <a:pt x="193" y="172"/>
                </a:lnTo>
                <a:lnTo>
                  <a:pt x="189" y="175"/>
                </a:lnTo>
                <a:lnTo>
                  <a:pt x="183" y="179"/>
                </a:lnTo>
                <a:lnTo>
                  <a:pt x="179" y="181"/>
                </a:lnTo>
                <a:lnTo>
                  <a:pt x="179" y="181"/>
                </a:lnTo>
                <a:lnTo>
                  <a:pt x="169" y="194"/>
                </a:lnTo>
                <a:lnTo>
                  <a:pt x="162" y="200"/>
                </a:lnTo>
                <a:lnTo>
                  <a:pt x="157" y="204"/>
                </a:lnTo>
                <a:lnTo>
                  <a:pt x="157" y="204"/>
                </a:lnTo>
                <a:lnTo>
                  <a:pt x="157" y="205"/>
                </a:lnTo>
                <a:lnTo>
                  <a:pt x="157" y="206"/>
                </a:lnTo>
                <a:lnTo>
                  <a:pt x="158" y="210"/>
                </a:lnTo>
                <a:lnTo>
                  <a:pt x="160" y="215"/>
                </a:lnTo>
                <a:lnTo>
                  <a:pt x="162" y="218"/>
                </a:lnTo>
                <a:lnTo>
                  <a:pt x="160" y="221"/>
                </a:lnTo>
                <a:lnTo>
                  <a:pt x="160" y="221"/>
                </a:lnTo>
                <a:lnTo>
                  <a:pt x="150" y="249"/>
                </a:lnTo>
                <a:lnTo>
                  <a:pt x="144" y="262"/>
                </a:lnTo>
                <a:lnTo>
                  <a:pt x="142" y="266"/>
                </a:lnTo>
                <a:lnTo>
                  <a:pt x="140" y="267"/>
                </a:lnTo>
                <a:lnTo>
                  <a:pt x="140" y="267"/>
                </a:lnTo>
                <a:lnTo>
                  <a:pt x="140" y="268"/>
                </a:lnTo>
                <a:lnTo>
                  <a:pt x="139" y="272"/>
                </a:lnTo>
                <a:lnTo>
                  <a:pt x="140" y="283"/>
                </a:lnTo>
                <a:lnTo>
                  <a:pt x="142" y="302"/>
                </a:lnTo>
                <a:lnTo>
                  <a:pt x="142" y="302"/>
                </a:lnTo>
                <a:lnTo>
                  <a:pt x="144" y="305"/>
                </a:lnTo>
                <a:lnTo>
                  <a:pt x="152" y="308"/>
                </a:lnTo>
                <a:lnTo>
                  <a:pt x="155" y="311"/>
                </a:lnTo>
                <a:lnTo>
                  <a:pt x="160" y="312"/>
                </a:lnTo>
                <a:lnTo>
                  <a:pt x="165" y="311"/>
                </a:lnTo>
                <a:lnTo>
                  <a:pt x="170" y="310"/>
                </a:lnTo>
                <a:lnTo>
                  <a:pt x="170" y="310"/>
                </a:lnTo>
                <a:lnTo>
                  <a:pt x="173" y="308"/>
                </a:lnTo>
                <a:lnTo>
                  <a:pt x="174" y="310"/>
                </a:lnTo>
                <a:lnTo>
                  <a:pt x="177" y="317"/>
                </a:lnTo>
                <a:lnTo>
                  <a:pt x="177" y="317"/>
                </a:lnTo>
                <a:lnTo>
                  <a:pt x="197" y="283"/>
                </a:lnTo>
                <a:lnTo>
                  <a:pt x="197" y="283"/>
                </a:lnTo>
                <a:lnTo>
                  <a:pt x="201" y="277"/>
                </a:lnTo>
                <a:lnTo>
                  <a:pt x="207" y="271"/>
                </a:lnTo>
                <a:lnTo>
                  <a:pt x="221" y="257"/>
                </a:lnTo>
                <a:lnTo>
                  <a:pt x="232" y="245"/>
                </a:lnTo>
                <a:lnTo>
                  <a:pt x="238" y="239"/>
                </a:lnTo>
                <a:lnTo>
                  <a:pt x="238" y="239"/>
                </a:lnTo>
                <a:lnTo>
                  <a:pt x="237" y="238"/>
                </a:lnTo>
                <a:lnTo>
                  <a:pt x="233" y="235"/>
                </a:lnTo>
                <a:lnTo>
                  <a:pt x="222" y="229"/>
                </a:lnTo>
                <a:lnTo>
                  <a:pt x="211" y="221"/>
                </a:lnTo>
                <a:lnTo>
                  <a:pt x="207" y="218"/>
                </a:lnTo>
                <a:lnTo>
                  <a:pt x="204" y="215"/>
                </a:lnTo>
                <a:lnTo>
                  <a:pt x="204" y="215"/>
                </a:lnTo>
                <a:lnTo>
                  <a:pt x="202" y="209"/>
                </a:lnTo>
                <a:lnTo>
                  <a:pt x="201" y="203"/>
                </a:lnTo>
                <a:lnTo>
                  <a:pt x="199" y="190"/>
                </a:lnTo>
                <a:lnTo>
                  <a:pt x="199" y="190"/>
                </a:lnTo>
                <a:lnTo>
                  <a:pt x="198" y="176"/>
                </a:lnTo>
                <a:lnTo>
                  <a:pt x="197" y="166"/>
                </a:lnTo>
                <a:lnTo>
                  <a:pt x="197" y="166"/>
                </a:lnTo>
                <a:lnTo>
                  <a:pt x="192" y="161"/>
                </a:lnTo>
                <a:lnTo>
                  <a:pt x="184" y="151"/>
                </a:lnTo>
                <a:lnTo>
                  <a:pt x="184" y="151"/>
                </a:lnTo>
                <a:lnTo>
                  <a:pt x="184" y="150"/>
                </a:lnTo>
                <a:lnTo>
                  <a:pt x="184" y="148"/>
                </a:lnTo>
                <a:lnTo>
                  <a:pt x="188" y="145"/>
                </a:lnTo>
                <a:lnTo>
                  <a:pt x="194" y="141"/>
                </a:lnTo>
                <a:lnTo>
                  <a:pt x="199" y="137"/>
                </a:lnTo>
                <a:lnTo>
                  <a:pt x="199" y="137"/>
                </a:lnTo>
                <a:lnTo>
                  <a:pt x="203" y="132"/>
                </a:lnTo>
                <a:lnTo>
                  <a:pt x="204" y="126"/>
                </a:lnTo>
                <a:lnTo>
                  <a:pt x="207" y="120"/>
                </a:lnTo>
                <a:lnTo>
                  <a:pt x="207" y="120"/>
                </a:lnTo>
                <a:lnTo>
                  <a:pt x="210" y="113"/>
                </a:lnTo>
                <a:lnTo>
                  <a:pt x="213" y="107"/>
                </a:lnTo>
                <a:lnTo>
                  <a:pt x="204" y="103"/>
                </a:lnTo>
                <a:lnTo>
                  <a:pt x="204" y="103"/>
                </a:lnTo>
                <a:lnTo>
                  <a:pt x="183" y="96"/>
                </a:lnTo>
                <a:lnTo>
                  <a:pt x="169" y="89"/>
                </a:lnTo>
                <a:lnTo>
                  <a:pt x="165" y="86"/>
                </a:lnTo>
                <a:lnTo>
                  <a:pt x="164" y="84"/>
                </a:lnTo>
                <a:lnTo>
                  <a:pt x="164" y="83"/>
                </a:lnTo>
                <a:lnTo>
                  <a:pt x="164" y="83"/>
                </a:lnTo>
                <a:lnTo>
                  <a:pt x="168" y="80"/>
                </a:lnTo>
                <a:lnTo>
                  <a:pt x="173" y="78"/>
                </a:lnTo>
                <a:lnTo>
                  <a:pt x="188" y="74"/>
                </a:lnTo>
                <a:lnTo>
                  <a:pt x="208" y="70"/>
                </a:lnTo>
                <a:lnTo>
                  <a:pt x="208" y="70"/>
                </a:lnTo>
                <a:lnTo>
                  <a:pt x="238" y="10"/>
                </a:lnTo>
                <a:lnTo>
                  <a:pt x="238" y="10"/>
                </a:lnTo>
                <a:lnTo>
                  <a:pt x="241" y="6"/>
                </a:lnTo>
                <a:lnTo>
                  <a:pt x="243" y="4"/>
                </a:lnTo>
                <a:lnTo>
                  <a:pt x="247" y="1"/>
                </a:lnTo>
                <a:lnTo>
                  <a:pt x="251" y="0"/>
                </a:lnTo>
                <a:lnTo>
                  <a:pt x="260" y="0"/>
                </a:lnTo>
                <a:lnTo>
                  <a:pt x="270" y="2"/>
                </a:lnTo>
                <a:lnTo>
                  <a:pt x="270" y="2"/>
                </a:lnTo>
                <a:lnTo>
                  <a:pt x="356" y="26"/>
                </a:lnTo>
                <a:lnTo>
                  <a:pt x="356" y="26"/>
                </a:lnTo>
                <a:lnTo>
                  <a:pt x="366" y="31"/>
                </a:lnTo>
                <a:lnTo>
                  <a:pt x="369" y="33"/>
                </a:lnTo>
                <a:lnTo>
                  <a:pt x="371" y="35"/>
                </a:lnTo>
                <a:lnTo>
                  <a:pt x="372" y="38"/>
                </a:lnTo>
                <a:lnTo>
                  <a:pt x="372" y="40"/>
                </a:lnTo>
                <a:lnTo>
                  <a:pt x="371" y="44"/>
                </a:lnTo>
                <a:lnTo>
                  <a:pt x="371" y="44"/>
                </a:lnTo>
                <a:lnTo>
                  <a:pt x="369" y="46"/>
                </a:lnTo>
                <a:lnTo>
                  <a:pt x="369" y="53"/>
                </a:lnTo>
                <a:lnTo>
                  <a:pt x="369" y="67"/>
                </a:lnTo>
                <a:lnTo>
                  <a:pt x="371" y="86"/>
                </a:lnTo>
                <a:lnTo>
                  <a:pt x="371" y="86"/>
                </a:lnTo>
                <a:lnTo>
                  <a:pt x="374" y="86"/>
                </a:lnTo>
                <a:lnTo>
                  <a:pt x="378" y="88"/>
                </a:lnTo>
                <a:lnTo>
                  <a:pt x="383" y="91"/>
                </a:lnTo>
                <a:lnTo>
                  <a:pt x="383" y="91"/>
                </a:lnTo>
                <a:lnTo>
                  <a:pt x="387" y="94"/>
                </a:lnTo>
                <a:lnTo>
                  <a:pt x="391" y="101"/>
                </a:lnTo>
                <a:lnTo>
                  <a:pt x="392" y="104"/>
                </a:lnTo>
                <a:lnTo>
                  <a:pt x="392" y="108"/>
                </a:lnTo>
                <a:lnTo>
                  <a:pt x="391" y="112"/>
                </a:lnTo>
                <a:lnTo>
                  <a:pt x="388" y="117"/>
                </a:lnTo>
                <a:lnTo>
                  <a:pt x="388" y="117"/>
                </a:lnTo>
                <a:lnTo>
                  <a:pt x="385" y="121"/>
                </a:lnTo>
                <a:lnTo>
                  <a:pt x="382" y="123"/>
                </a:lnTo>
                <a:lnTo>
                  <a:pt x="379" y="123"/>
                </a:lnTo>
                <a:lnTo>
                  <a:pt x="378" y="123"/>
                </a:lnTo>
                <a:lnTo>
                  <a:pt x="376" y="121"/>
                </a:lnTo>
                <a:lnTo>
                  <a:pt x="376" y="120"/>
                </a:lnTo>
                <a:lnTo>
                  <a:pt x="376" y="120"/>
                </a:lnTo>
                <a:lnTo>
                  <a:pt x="371" y="137"/>
                </a:lnTo>
                <a:lnTo>
                  <a:pt x="371" y="137"/>
                </a:lnTo>
                <a:lnTo>
                  <a:pt x="369" y="138"/>
                </a:lnTo>
                <a:lnTo>
                  <a:pt x="366" y="142"/>
                </a:lnTo>
                <a:lnTo>
                  <a:pt x="362" y="147"/>
                </a:lnTo>
                <a:lnTo>
                  <a:pt x="361" y="150"/>
                </a:lnTo>
                <a:lnTo>
                  <a:pt x="361" y="151"/>
                </a:lnTo>
                <a:lnTo>
                  <a:pt x="361" y="151"/>
                </a:lnTo>
                <a:lnTo>
                  <a:pt x="363" y="157"/>
                </a:lnTo>
                <a:lnTo>
                  <a:pt x="364" y="164"/>
                </a:lnTo>
                <a:lnTo>
                  <a:pt x="368" y="171"/>
                </a:lnTo>
                <a:lnTo>
                  <a:pt x="398" y="171"/>
                </a:lnTo>
                <a:lnTo>
                  <a:pt x="378" y="205"/>
                </a:lnTo>
                <a:lnTo>
                  <a:pt x="378" y="205"/>
                </a:lnTo>
                <a:lnTo>
                  <a:pt x="390" y="206"/>
                </a:lnTo>
                <a:lnTo>
                  <a:pt x="407" y="208"/>
                </a:lnTo>
                <a:lnTo>
                  <a:pt x="407" y="208"/>
                </a:lnTo>
                <a:lnTo>
                  <a:pt x="411" y="208"/>
                </a:lnTo>
                <a:lnTo>
                  <a:pt x="412" y="209"/>
                </a:lnTo>
                <a:lnTo>
                  <a:pt x="412" y="210"/>
                </a:lnTo>
                <a:lnTo>
                  <a:pt x="412" y="211"/>
                </a:lnTo>
                <a:lnTo>
                  <a:pt x="407" y="218"/>
                </a:lnTo>
                <a:lnTo>
                  <a:pt x="407" y="218"/>
                </a:lnTo>
                <a:lnTo>
                  <a:pt x="407" y="221"/>
                </a:lnTo>
                <a:lnTo>
                  <a:pt x="407" y="228"/>
                </a:lnTo>
                <a:lnTo>
                  <a:pt x="408" y="237"/>
                </a:lnTo>
                <a:lnTo>
                  <a:pt x="410" y="240"/>
                </a:lnTo>
                <a:lnTo>
                  <a:pt x="412" y="244"/>
                </a:lnTo>
                <a:lnTo>
                  <a:pt x="412" y="244"/>
                </a:lnTo>
                <a:lnTo>
                  <a:pt x="421" y="257"/>
                </a:lnTo>
                <a:lnTo>
                  <a:pt x="426" y="267"/>
                </a:lnTo>
                <a:lnTo>
                  <a:pt x="432" y="281"/>
                </a:lnTo>
                <a:lnTo>
                  <a:pt x="437" y="297"/>
                </a:lnTo>
                <a:lnTo>
                  <a:pt x="442" y="316"/>
                </a:lnTo>
                <a:lnTo>
                  <a:pt x="446" y="339"/>
                </a:lnTo>
                <a:lnTo>
                  <a:pt x="447" y="364"/>
                </a:lnTo>
                <a:lnTo>
                  <a:pt x="447" y="364"/>
                </a:lnTo>
                <a:lnTo>
                  <a:pt x="446" y="393"/>
                </a:lnTo>
                <a:lnTo>
                  <a:pt x="445" y="423"/>
                </a:lnTo>
                <a:lnTo>
                  <a:pt x="440" y="487"/>
                </a:lnTo>
                <a:lnTo>
                  <a:pt x="435" y="547"/>
                </a:lnTo>
                <a:lnTo>
                  <a:pt x="432" y="574"/>
                </a:lnTo>
                <a:lnTo>
                  <a:pt x="432" y="599"/>
                </a:lnTo>
                <a:lnTo>
                  <a:pt x="432" y="599"/>
                </a:lnTo>
                <a:lnTo>
                  <a:pt x="431" y="623"/>
                </a:lnTo>
                <a:lnTo>
                  <a:pt x="429" y="651"/>
                </a:lnTo>
                <a:lnTo>
                  <a:pt x="422" y="707"/>
                </a:lnTo>
                <a:lnTo>
                  <a:pt x="416" y="754"/>
                </a:lnTo>
                <a:lnTo>
                  <a:pt x="412" y="772"/>
                </a:lnTo>
                <a:lnTo>
                  <a:pt x="405" y="774"/>
                </a:lnTo>
                <a:lnTo>
                  <a:pt x="405" y="774"/>
                </a:lnTo>
                <a:lnTo>
                  <a:pt x="403" y="777"/>
                </a:lnTo>
                <a:lnTo>
                  <a:pt x="402" y="782"/>
                </a:lnTo>
                <a:lnTo>
                  <a:pt x="401" y="787"/>
                </a:lnTo>
                <a:lnTo>
                  <a:pt x="401" y="787"/>
                </a:lnTo>
                <a:lnTo>
                  <a:pt x="383" y="792"/>
                </a:lnTo>
                <a:lnTo>
                  <a:pt x="372" y="795"/>
                </a:lnTo>
                <a:lnTo>
                  <a:pt x="366" y="797"/>
                </a:lnTo>
                <a:lnTo>
                  <a:pt x="366" y="797"/>
                </a:lnTo>
                <a:lnTo>
                  <a:pt x="366" y="809"/>
                </a:lnTo>
                <a:lnTo>
                  <a:pt x="364" y="840"/>
                </a:lnTo>
                <a:lnTo>
                  <a:pt x="361" y="876"/>
                </a:lnTo>
                <a:lnTo>
                  <a:pt x="357" y="891"/>
                </a:lnTo>
                <a:lnTo>
                  <a:pt x="353" y="904"/>
                </a:lnTo>
                <a:lnTo>
                  <a:pt x="353" y="904"/>
                </a:lnTo>
                <a:lnTo>
                  <a:pt x="351" y="915"/>
                </a:lnTo>
                <a:lnTo>
                  <a:pt x="348" y="925"/>
                </a:lnTo>
                <a:lnTo>
                  <a:pt x="345" y="944"/>
                </a:lnTo>
                <a:lnTo>
                  <a:pt x="345" y="959"/>
                </a:lnTo>
                <a:lnTo>
                  <a:pt x="347" y="965"/>
                </a:lnTo>
                <a:lnTo>
                  <a:pt x="347" y="965"/>
                </a:lnTo>
                <a:lnTo>
                  <a:pt x="356" y="1012"/>
                </a:lnTo>
                <a:lnTo>
                  <a:pt x="366" y="1059"/>
                </a:lnTo>
                <a:lnTo>
                  <a:pt x="366" y="1059"/>
                </a:lnTo>
                <a:lnTo>
                  <a:pt x="366" y="1130"/>
                </a:lnTo>
                <a:lnTo>
                  <a:pt x="367" y="1186"/>
                </a:lnTo>
                <a:lnTo>
                  <a:pt x="368" y="1208"/>
                </a:lnTo>
                <a:lnTo>
                  <a:pt x="371" y="1225"/>
                </a:lnTo>
                <a:lnTo>
                  <a:pt x="371" y="1225"/>
                </a:lnTo>
                <a:lnTo>
                  <a:pt x="374" y="1244"/>
                </a:lnTo>
                <a:lnTo>
                  <a:pt x="377" y="1257"/>
                </a:lnTo>
                <a:lnTo>
                  <a:pt x="378" y="1273"/>
                </a:lnTo>
                <a:lnTo>
                  <a:pt x="378" y="1273"/>
                </a:lnTo>
                <a:lnTo>
                  <a:pt x="378" y="1303"/>
                </a:lnTo>
                <a:lnTo>
                  <a:pt x="379" y="1323"/>
                </a:lnTo>
                <a:lnTo>
                  <a:pt x="381" y="1337"/>
                </a:lnTo>
                <a:lnTo>
                  <a:pt x="381" y="1337"/>
                </a:lnTo>
                <a:lnTo>
                  <a:pt x="383" y="1364"/>
                </a:lnTo>
                <a:lnTo>
                  <a:pt x="386" y="1391"/>
                </a:lnTo>
                <a:lnTo>
                  <a:pt x="386" y="1391"/>
                </a:lnTo>
                <a:lnTo>
                  <a:pt x="385" y="1393"/>
                </a:lnTo>
                <a:lnTo>
                  <a:pt x="383" y="1396"/>
                </a:lnTo>
                <a:lnTo>
                  <a:pt x="382" y="1397"/>
                </a:lnTo>
                <a:lnTo>
                  <a:pt x="379" y="1397"/>
                </a:lnTo>
                <a:lnTo>
                  <a:pt x="363" y="1400"/>
                </a:lnTo>
                <a:lnTo>
                  <a:pt x="363" y="1400"/>
                </a:lnTo>
                <a:lnTo>
                  <a:pt x="358" y="1401"/>
                </a:lnTo>
                <a:lnTo>
                  <a:pt x="352" y="1400"/>
                </a:lnTo>
                <a:lnTo>
                  <a:pt x="338" y="1396"/>
                </a:lnTo>
                <a:lnTo>
                  <a:pt x="322" y="1391"/>
                </a:lnTo>
                <a:lnTo>
                  <a:pt x="322" y="1391"/>
                </a:lnTo>
                <a:lnTo>
                  <a:pt x="320" y="1406"/>
                </a:lnTo>
                <a:lnTo>
                  <a:pt x="319" y="1422"/>
                </a:lnTo>
                <a:lnTo>
                  <a:pt x="319" y="1422"/>
                </a:lnTo>
                <a:lnTo>
                  <a:pt x="317" y="1424"/>
                </a:lnTo>
                <a:lnTo>
                  <a:pt x="310" y="1425"/>
                </a:lnTo>
                <a:lnTo>
                  <a:pt x="298" y="1425"/>
                </a:lnTo>
                <a:lnTo>
                  <a:pt x="277" y="1425"/>
                </a:lnTo>
                <a:lnTo>
                  <a:pt x="277" y="1425"/>
                </a:lnTo>
                <a:lnTo>
                  <a:pt x="236" y="1422"/>
                </a:lnTo>
                <a:lnTo>
                  <a:pt x="176" y="1419"/>
                </a:lnTo>
                <a:lnTo>
                  <a:pt x="94" y="1412"/>
                </a:lnTo>
                <a:lnTo>
                  <a:pt x="94" y="1412"/>
                </a:lnTo>
                <a:lnTo>
                  <a:pt x="90" y="1411"/>
                </a:lnTo>
                <a:lnTo>
                  <a:pt x="87" y="1407"/>
                </a:lnTo>
                <a:lnTo>
                  <a:pt x="81" y="1397"/>
                </a:lnTo>
                <a:lnTo>
                  <a:pt x="81" y="1397"/>
                </a:lnTo>
                <a:lnTo>
                  <a:pt x="80" y="1395"/>
                </a:lnTo>
                <a:lnTo>
                  <a:pt x="80" y="1392"/>
                </a:lnTo>
                <a:lnTo>
                  <a:pt x="81" y="1387"/>
                </a:lnTo>
                <a:lnTo>
                  <a:pt x="89" y="1373"/>
                </a:lnTo>
                <a:lnTo>
                  <a:pt x="89" y="1373"/>
                </a:lnTo>
                <a:lnTo>
                  <a:pt x="91" y="1371"/>
                </a:lnTo>
                <a:lnTo>
                  <a:pt x="94" y="1369"/>
                </a:lnTo>
                <a:lnTo>
                  <a:pt x="97" y="1369"/>
                </a:lnTo>
                <a:lnTo>
                  <a:pt x="100" y="1369"/>
                </a:lnTo>
                <a:lnTo>
                  <a:pt x="108" y="1372"/>
                </a:lnTo>
                <a:lnTo>
                  <a:pt x="111" y="1373"/>
                </a:lnTo>
                <a:lnTo>
                  <a:pt x="111" y="1373"/>
                </a:lnTo>
                <a:lnTo>
                  <a:pt x="138" y="1366"/>
                </a:lnTo>
                <a:lnTo>
                  <a:pt x="138" y="1366"/>
                </a:lnTo>
                <a:lnTo>
                  <a:pt x="169" y="1354"/>
                </a:lnTo>
                <a:lnTo>
                  <a:pt x="169" y="1354"/>
                </a:lnTo>
                <a:lnTo>
                  <a:pt x="178" y="1333"/>
                </a:lnTo>
                <a:lnTo>
                  <a:pt x="192" y="1303"/>
                </a:lnTo>
                <a:lnTo>
                  <a:pt x="192" y="1303"/>
                </a:lnTo>
                <a:lnTo>
                  <a:pt x="196" y="1293"/>
                </a:lnTo>
                <a:lnTo>
                  <a:pt x="197" y="1283"/>
                </a:lnTo>
                <a:lnTo>
                  <a:pt x="197" y="1273"/>
                </a:lnTo>
                <a:lnTo>
                  <a:pt x="196" y="1268"/>
                </a:lnTo>
                <a:lnTo>
                  <a:pt x="194" y="1264"/>
                </a:lnTo>
                <a:lnTo>
                  <a:pt x="194" y="1264"/>
                </a:lnTo>
                <a:lnTo>
                  <a:pt x="192" y="1257"/>
                </a:lnTo>
                <a:lnTo>
                  <a:pt x="189" y="1247"/>
                </a:lnTo>
                <a:lnTo>
                  <a:pt x="186" y="1221"/>
                </a:lnTo>
                <a:lnTo>
                  <a:pt x="179" y="1173"/>
                </a:lnTo>
                <a:lnTo>
                  <a:pt x="179" y="1173"/>
                </a:lnTo>
                <a:lnTo>
                  <a:pt x="176" y="1162"/>
                </a:lnTo>
                <a:lnTo>
                  <a:pt x="169" y="1142"/>
                </a:lnTo>
                <a:lnTo>
                  <a:pt x="152" y="1089"/>
                </a:lnTo>
                <a:lnTo>
                  <a:pt x="125" y="1017"/>
                </a:lnTo>
                <a:lnTo>
                  <a:pt x="125" y="1017"/>
                </a:lnTo>
                <a:lnTo>
                  <a:pt x="75" y="804"/>
                </a:lnTo>
                <a:lnTo>
                  <a:pt x="46" y="802"/>
                </a:lnTo>
                <a:lnTo>
                  <a:pt x="46" y="760"/>
                </a:lnTo>
                <a:lnTo>
                  <a:pt x="13" y="753"/>
                </a:lnTo>
                <a:lnTo>
                  <a:pt x="31" y="704"/>
                </a:lnTo>
                <a:lnTo>
                  <a:pt x="31" y="704"/>
                </a:lnTo>
                <a:lnTo>
                  <a:pt x="27" y="702"/>
                </a:lnTo>
                <a:lnTo>
                  <a:pt x="18" y="699"/>
                </a:lnTo>
                <a:lnTo>
                  <a:pt x="9" y="692"/>
                </a:lnTo>
                <a:lnTo>
                  <a:pt x="6" y="688"/>
                </a:lnTo>
                <a:lnTo>
                  <a:pt x="4" y="685"/>
                </a:lnTo>
                <a:lnTo>
                  <a:pt x="4" y="685"/>
                </a:lnTo>
                <a:lnTo>
                  <a:pt x="3" y="675"/>
                </a:lnTo>
                <a:lnTo>
                  <a:pt x="3" y="663"/>
                </a:lnTo>
                <a:lnTo>
                  <a:pt x="4" y="649"/>
                </a:lnTo>
                <a:lnTo>
                  <a:pt x="4" y="649"/>
                </a:lnTo>
                <a:lnTo>
                  <a:pt x="3" y="648"/>
                </a:lnTo>
                <a:lnTo>
                  <a:pt x="2" y="642"/>
                </a:lnTo>
                <a:lnTo>
                  <a:pt x="0" y="633"/>
                </a:lnTo>
                <a:lnTo>
                  <a:pt x="2" y="620"/>
                </a:lnTo>
                <a:lnTo>
                  <a:pt x="2" y="620"/>
                </a:lnTo>
                <a:lnTo>
                  <a:pt x="4" y="608"/>
                </a:lnTo>
                <a:lnTo>
                  <a:pt x="7" y="597"/>
                </a:lnTo>
                <a:lnTo>
                  <a:pt x="11" y="587"/>
                </a:lnTo>
                <a:lnTo>
                  <a:pt x="16" y="574"/>
                </a:lnTo>
                <a:lnTo>
                  <a:pt x="16" y="574"/>
                </a:lnTo>
                <a:lnTo>
                  <a:pt x="22" y="560"/>
                </a:lnTo>
                <a:lnTo>
                  <a:pt x="24" y="546"/>
                </a:lnTo>
                <a:lnTo>
                  <a:pt x="28" y="534"/>
                </a:lnTo>
                <a:lnTo>
                  <a:pt x="31" y="525"/>
                </a:lnTo>
                <a:lnTo>
                  <a:pt x="31" y="525"/>
                </a:lnTo>
                <a:lnTo>
                  <a:pt x="34" y="519"/>
                </a:lnTo>
                <a:lnTo>
                  <a:pt x="38" y="511"/>
                </a:lnTo>
                <a:lnTo>
                  <a:pt x="43" y="500"/>
                </a:lnTo>
                <a:lnTo>
                  <a:pt x="45" y="492"/>
                </a:lnTo>
                <a:lnTo>
                  <a:pt x="46" y="481"/>
                </a:lnTo>
                <a:lnTo>
                  <a:pt x="46" y="481"/>
                </a:lnTo>
                <a:lnTo>
                  <a:pt x="47" y="472"/>
                </a:lnTo>
                <a:lnTo>
                  <a:pt x="50" y="464"/>
                </a:lnTo>
                <a:lnTo>
                  <a:pt x="52" y="459"/>
                </a:lnTo>
                <a:lnTo>
                  <a:pt x="56" y="457"/>
                </a:lnTo>
                <a:lnTo>
                  <a:pt x="62" y="454"/>
                </a:lnTo>
                <a:lnTo>
                  <a:pt x="63" y="453"/>
                </a:lnTo>
                <a:lnTo>
                  <a:pt x="65" y="452"/>
                </a:lnTo>
                <a:lnTo>
                  <a:pt x="65" y="452"/>
                </a:lnTo>
                <a:lnTo>
                  <a:pt x="72" y="444"/>
                </a:lnTo>
                <a:lnTo>
                  <a:pt x="90" y="428"/>
                </a:lnTo>
                <a:lnTo>
                  <a:pt x="90" y="428"/>
                </a:lnTo>
                <a:lnTo>
                  <a:pt x="74" y="427"/>
                </a:lnTo>
                <a:lnTo>
                  <a:pt x="74" y="427"/>
                </a:lnTo>
                <a:lnTo>
                  <a:pt x="60" y="424"/>
                </a:lnTo>
                <a:lnTo>
                  <a:pt x="47" y="422"/>
                </a:lnTo>
                <a:lnTo>
                  <a:pt x="38" y="417"/>
                </a:lnTo>
                <a:lnTo>
                  <a:pt x="32" y="412"/>
                </a:lnTo>
                <a:lnTo>
                  <a:pt x="27" y="407"/>
                </a:lnTo>
                <a:lnTo>
                  <a:pt x="24" y="399"/>
                </a:lnTo>
                <a:lnTo>
                  <a:pt x="24" y="390"/>
                </a:lnTo>
                <a:lnTo>
                  <a:pt x="24" y="381"/>
                </a:lnTo>
                <a:lnTo>
                  <a:pt x="24" y="381"/>
                </a:lnTo>
                <a:lnTo>
                  <a:pt x="26" y="369"/>
                </a:lnTo>
                <a:lnTo>
                  <a:pt x="29" y="356"/>
                </a:lnTo>
                <a:lnTo>
                  <a:pt x="38" y="328"/>
                </a:lnTo>
                <a:lnTo>
                  <a:pt x="47" y="306"/>
                </a:lnTo>
                <a:lnTo>
                  <a:pt x="52" y="297"/>
                </a:lnTo>
                <a:lnTo>
                  <a:pt x="55" y="292"/>
                </a:lnTo>
                <a:lnTo>
                  <a:pt x="55" y="292"/>
                </a:lnTo>
                <a:lnTo>
                  <a:pt x="67" y="276"/>
                </a:lnTo>
                <a:lnTo>
                  <a:pt x="74" y="266"/>
                </a:lnTo>
                <a:lnTo>
                  <a:pt x="74" y="266"/>
                </a:lnTo>
                <a:lnTo>
                  <a:pt x="80" y="252"/>
                </a:lnTo>
                <a:lnTo>
                  <a:pt x="84" y="240"/>
                </a:lnTo>
                <a:lnTo>
                  <a:pt x="85" y="235"/>
                </a:lnTo>
                <a:lnTo>
                  <a:pt x="85" y="235"/>
                </a:lnTo>
                <a:lnTo>
                  <a:pt x="85" y="234"/>
                </a:lnTo>
                <a:lnTo>
                  <a:pt x="86" y="233"/>
                </a:lnTo>
                <a:lnTo>
                  <a:pt x="89" y="232"/>
                </a:lnTo>
                <a:lnTo>
                  <a:pt x="92" y="230"/>
                </a:lnTo>
                <a:lnTo>
                  <a:pt x="104" y="219"/>
                </a:lnTo>
                <a:lnTo>
                  <a:pt x="104" y="219"/>
                </a:lnTo>
                <a:lnTo>
                  <a:pt x="113" y="205"/>
                </a:lnTo>
                <a:lnTo>
                  <a:pt x="118" y="195"/>
                </a:lnTo>
                <a:lnTo>
                  <a:pt x="119" y="191"/>
                </a:lnTo>
                <a:lnTo>
                  <a:pt x="119" y="189"/>
                </a:lnTo>
                <a:lnTo>
                  <a:pt x="119" y="189"/>
                </a:lnTo>
                <a:lnTo>
                  <a:pt x="119" y="182"/>
                </a:lnTo>
                <a:lnTo>
                  <a:pt x="119" y="172"/>
                </a:lnTo>
                <a:lnTo>
                  <a:pt x="121" y="161"/>
                </a:lnTo>
                <a:lnTo>
                  <a:pt x="123" y="153"/>
                </a:lnTo>
                <a:lnTo>
                  <a:pt x="123" y="153"/>
                </a:lnTo>
                <a:lnTo>
                  <a:pt x="128" y="143"/>
                </a:lnTo>
                <a:lnTo>
                  <a:pt x="131" y="140"/>
                </a:lnTo>
                <a:lnTo>
                  <a:pt x="133" y="138"/>
                </a:lnTo>
                <a:lnTo>
                  <a:pt x="134" y="138"/>
                </a:lnTo>
                <a:lnTo>
                  <a:pt x="134" y="138"/>
                </a:lnTo>
                <a:lnTo>
                  <a:pt x="136" y="138"/>
                </a:lnTo>
                <a:lnTo>
                  <a:pt x="139" y="138"/>
                </a:lnTo>
                <a:lnTo>
                  <a:pt x="144" y="135"/>
                </a:lnTo>
                <a:lnTo>
                  <a:pt x="148" y="132"/>
                </a:lnTo>
                <a:lnTo>
                  <a:pt x="149" y="131"/>
                </a:lnTo>
                <a:lnTo>
                  <a:pt x="149" y="131"/>
                </a:lnTo>
                <a:lnTo>
                  <a:pt x="150" y="132"/>
                </a:lnTo>
                <a:lnTo>
                  <a:pt x="153" y="133"/>
                </a:lnTo>
                <a:lnTo>
                  <a:pt x="157" y="135"/>
                </a:lnTo>
                <a:lnTo>
                  <a:pt x="157" y="13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CF19AFCB-C6C7-439D-AF93-3EF7E78266E0}"/>
              </a:ext>
            </a:extLst>
          </p:cNvPr>
          <p:cNvSpPr>
            <a:spLocks/>
          </p:cNvSpPr>
          <p:nvPr/>
        </p:nvSpPr>
        <p:spPr bwMode="auto">
          <a:xfrm>
            <a:off x="1420638" y="3821961"/>
            <a:ext cx="1269303" cy="2595882"/>
          </a:xfrm>
          <a:custGeom>
            <a:avLst/>
            <a:gdLst>
              <a:gd name="T0" fmla="*/ 302 w 687"/>
              <a:gd name="T1" fmla="*/ 75 h 1405"/>
              <a:gd name="T2" fmla="*/ 273 w 687"/>
              <a:gd name="T3" fmla="*/ 111 h 1405"/>
              <a:gd name="T4" fmla="*/ 203 w 687"/>
              <a:gd name="T5" fmla="*/ 169 h 1405"/>
              <a:gd name="T6" fmla="*/ 94 w 687"/>
              <a:gd name="T7" fmla="*/ 328 h 1405"/>
              <a:gd name="T8" fmla="*/ 2 w 687"/>
              <a:gd name="T9" fmla="*/ 644 h 1405"/>
              <a:gd name="T10" fmla="*/ 10 w 687"/>
              <a:gd name="T11" fmla="*/ 681 h 1405"/>
              <a:gd name="T12" fmla="*/ 26 w 687"/>
              <a:gd name="T13" fmla="*/ 702 h 1405"/>
              <a:gd name="T14" fmla="*/ 59 w 687"/>
              <a:gd name="T15" fmla="*/ 782 h 1405"/>
              <a:gd name="T16" fmla="*/ 104 w 687"/>
              <a:gd name="T17" fmla="*/ 876 h 1405"/>
              <a:gd name="T18" fmla="*/ 109 w 687"/>
              <a:gd name="T19" fmla="*/ 968 h 1405"/>
              <a:gd name="T20" fmla="*/ 101 w 687"/>
              <a:gd name="T21" fmla="*/ 1050 h 1405"/>
              <a:gd name="T22" fmla="*/ 91 w 687"/>
              <a:gd name="T23" fmla="*/ 1138 h 1405"/>
              <a:gd name="T24" fmla="*/ 125 w 687"/>
              <a:gd name="T25" fmla="*/ 1275 h 1405"/>
              <a:gd name="T26" fmla="*/ 113 w 687"/>
              <a:gd name="T27" fmla="*/ 1377 h 1405"/>
              <a:gd name="T28" fmla="*/ 126 w 687"/>
              <a:gd name="T29" fmla="*/ 1397 h 1405"/>
              <a:gd name="T30" fmla="*/ 204 w 687"/>
              <a:gd name="T31" fmla="*/ 1402 h 1405"/>
              <a:gd name="T32" fmla="*/ 281 w 687"/>
              <a:gd name="T33" fmla="*/ 1400 h 1405"/>
              <a:gd name="T34" fmla="*/ 344 w 687"/>
              <a:gd name="T35" fmla="*/ 1378 h 1405"/>
              <a:gd name="T36" fmla="*/ 357 w 687"/>
              <a:gd name="T37" fmla="*/ 1357 h 1405"/>
              <a:gd name="T38" fmla="*/ 315 w 687"/>
              <a:gd name="T39" fmla="*/ 1347 h 1405"/>
              <a:gd name="T40" fmla="*/ 259 w 687"/>
              <a:gd name="T41" fmla="*/ 1335 h 1405"/>
              <a:gd name="T42" fmla="*/ 254 w 687"/>
              <a:gd name="T43" fmla="*/ 1232 h 1405"/>
              <a:gd name="T44" fmla="*/ 262 w 687"/>
              <a:gd name="T45" fmla="*/ 1159 h 1405"/>
              <a:gd name="T46" fmla="*/ 316 w 687"/>
              <a:gd name="T47" fmla="*/ 1084 h 1405"/>
              <a:gd name="T48" fmla="*/ 346 w 687"/>
              <a:gd name="T49" fmla="*/ 1037 h 1405"/>
              <a:gd name="T50" fmla="*/ 360 w 687"/>
              <a:gd name="T51" fmla="*/ 1001 h 1405"/>
              <a:gd name="T52" fmla="*/ 354 w 687"/>
              <a:gd name="T53" fmla="*/ 872 h 1405"/>
              <a:gd name="T54" fmla="*/ 412 w 687"/>
              <a:gd name="T55" fmla="*/ 808 h 1405"/>
              <a:gd name="T56" fmla="*/ 457 w 687"/>
              <a:gd name="T57" fmla="*/ 721 h 1405"/>
              <a:gd name="T58" fmla="*/ 473 w 687"/>
              <a:gd name="T59" fmla="*/ 539 h 1405"/>
              <a:gd name="T60" fmla="*/ 446 w 687"/>
              <a:gd name="T61" fmla="*/ 414 h 1405"/>
              <a:gd name="T62" fmla="*/ 509 w 687"/>
              <a:gd name="T63" fmla="*/ 409 h 1405"/>
              <a:gd name="T64" fmla="*/ 585 w 687"/>
              <a:gd name="T65" fmla="*/ 398 h 1405"/>
              <a:gd name="T66" fmla="*/ 629 w 687"/>
              <a:gd name="T67" fmla="*/ 404 h 1405"/>
              <a:gd name="T68" fmla="*/ 653 w 687"/>
              <a:gd name="T69" fmla="*/ 391 h 1405"/>
              <a:gd name="T70" fmla="*/ 657 w 687"/>
              <a:gd name="T71" fmla="*/ 374 h 1405"/>
              <a:gd name="T72" fmla="*/ 674 w 687"/>
              <a:gd name="T73" fmla="*/ 364 h 1405"/>
              <a:gd name="T74" fmla="*/ 668 w 687"/>
              <a:gd name="T75" fmla="*/ 344 h 1405"/>
              <a:gd name="T76" fmla="*/ 681 w 687"/>
              <a:gd name="T77" fmla="*/ 277 h 1405"/>
              <a:gd name="T78" fmla="*/ 665 w 687"/>
              <a:gd name="T79" fmla="*/ 289 h 1405"/>
              <a:gd name="T80" fmla="*/ 640 w 687"/>
              <a:gd name="T81" fmla="*/ 303 h 1405"/>
              <a:gd name="T82" fmla="*/ 597 w 687"/>
              <a:gd name="T83" fmla="*/ 315 h 1405"/>
              <a:gd name="T84" fmla="*/ 569 w 687"/>
              <a:gd name="T85" fmla="*/ 328 h 1405"/>
              <a:gd name="T86" fmla="*/ 558 w 687"/>
              <a:gd name="T87" fmla="*/ 340 h 1405"/>
              <a:gd name="T88" fmla="*/ 480 w 687"/>
              <a:gd name="T89" fmla="*/ 323 h 1405"/>
              <a:gd name="T90" fmla="*/ 458 w 687"/>
              <a:gd name="T91" fmla="*/ 298 h 1405"/>
              <a:gd name="T92" fmla="*/ 427 w 687"/>
              <a:gd name="T93" fmla="*/ 249 h 1405"/>
              <a:gd name="T94" fmla="*/ 451 w 687"/>
              <a:gd name="T95" fmla="*/ 224 h 1405"/>
              <a:gd name="T96" fmla="*/ 463 w 687"/>
              <a:gd name="T97" fmla="*/ 214 h 1405"/>
              <a:gd name="T98" fmla="*/ 476 w 687"/>
              <a:gd name="T99" fmla="*/ 203 h 1405"/>
              <a:gd name="T100" fmla="*/ 480 w 687"/>
              <a:gd name="T101" fmla="*/ 191 h 1405"/>
              <a:gd name="T102" fmla="*/ 497 w 687"/>
              <a:gd name="T103" fmla="*/ 169 h 1405"/>
              <a:gd name="T104" fmla="*/ 507 w 687"/>
              <a:gd name="T105" fmla="*/ 150 h 1405"/>
              <a:gd name="T106" fmla="*/ 526 w 687"/>
              <a:gd name="T107" fmla="*/ 113 h 1405"/>
              <a:gd name="T108" fmla="*/ 534 w 687"/>
              <a:gd name="T109" fmla="*/ 79 h 1405"/>
              <a:gd name="T110" fmla="*/ 511 w 687"/>
              <a:gd name="T111" fmla="*/ 33 h 1405"/>
              <a:gd name="T112" fmla="*/ 454 w 687"/>
              <a:gd name="T113" fmla="*/ 0 h 1405"/>
              <a:gd name="T114" fmla="*/ 410 w 687"/>
              <a:gd name="T115" fmla="*/ 11 h 1405"/>
              <a:gd name="T116" fmla="*/ 374 w 687"/>
              <a:gd name="T117" fmla="*/ 34 h 1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87" h="1405">
                <a:moveTo>
                  <a:pt x="330" y="92"/>
                </a:moveTo>
                <a:lnTo>
                  <a:pt x="330" y="92"/>
                </a:lnTo>
                <a:lnTo>
                  <a:pt x="317" y="84"/>
                </a:lnTo>
                <a:lnTo>
                  <a:pt x="308" y="78"/>
                </a:lnTo>
                <a:lnTo>
                  <a:pt x="302" y="75"/>
                </a:lnTo>
                <a:lnTo>
                  <a:pt x="302" y="75"/>
                </a:lnTo>
                <a:lnTo>
                  <a:pt x="301" y="77"/>
                </a:lnTo>
                <a:lnTo>
                  <a:pt x="297" y="80"/>
                </a:lnTo>
                <a:lnTo>
                  <a:pt x="289" y="92"/>
                </a:lnTo>
                <a:lnTo>
                  <a:pt x="278" y="109"/>
                </a:lnTo>
                <a:lnTo>
                  <a:pt x="278" y="109"/>
                </a:lnTo>
                <a:lnTo>
                  <a:pt x="273" y="111"/>
                </a:lnTo>
                <a:lnTo>
                  <a:pt x="259" y="117"/>
                </a:lnTo>
                <a:lnTo>
                  <a:pt x="243" y="126"/>
                </a:lnTo>
                <a:lnTo>
                  <a:pt x="235" y="132"/>
                </a:lnTo>
                <a:lnTo>
                  <a:pt x="228" y="140"/>
                </a:lnTo>
                <a:lnTo>
                  <a:pt x="228" y="140"/>
                </a:lnTo>
                <a:lnTo>
                  <a:pt x="203" y="169"/>
                </a:lnTo>
                <a:lnTo>
                  <a:pt x="166" y="215"/>
                </a:lnTo>
                <a:lnTo>
                  <a:pt x="130" y="264"/>
                </a:lnTo>
                <a:lnTo>
                  <a:pt x="114" y="286"/>
                </a:lnTo>
                <a:lnTo>
                  <a:pt x="104" y="302"/>
                </a:lnTo>
                <a:lnTo>
                  <a:pt x="104" y="302"/>
                </a:lnTo>
                <a:lnTo>
                  <a:pt x="94" y="328"/>
                </a:lnTo>
                <a:lnTo>
                  <a:pt x="80" y="371"/>
                </a:lnTo>
                <a:lnTo>
                  <a:pt x="63" y="428"/>
                </a:lnTo>
                <a:lnTo>
                  <a:pt x="44" y="490"/>
                </a:lnTo>
                <a:lnTo>
                  <a:pt x="26" y="550"/>
                </a:lnTo>
                <a:lnTo>
                  <a:pt x="12" y="604"/>
                </a:lnTo>
                <a:lnTo>
                  <a:pt x="2" y="644"/>
                </a:lnTo>
                <a:lnTo>
                  <a:pt x="0" y="657"/>
                </a:lnTo>
                <a:lnTo>
                  <a:pt x="0" y="665"/>
                </a:lnTo>
                <a:lnTo>
                  <a:pt x="0" y="665"/>
                </a:lnTo>
                <a:lnTo>
                  <a:pt x="2" y="672"/>
                </a:lnTo>
                <a:lnTo>
                  <a:pt x="6" y="677"/>
                </a:lnTo>
                <a:lnTo>
                  <a:pt x="10" y="681"/>
                </a:lnTo>
                <a:lnTo>
                  <a:pt x="15" y="683"/>
                </a:lnTo>
                <a:lnTo>
                  <a:pt x="24" y="685"/>
                </a:lnTo>
                <a:lnTo>
                  <a:pt x="28" y="685"/>
                </a:lnTo>
                <a:lnTo>
                  <a:pt x="28" y="685"/>
                </a:lnTo>
                <a:lnTo>
                  <a:pt x="26" y="694"/>
                </a:lnTo>
                <a:lnTo>
                  <a:pt x="26" y="702"/>
                </a:lnTo>
                <a:lnTo>
                  <a:pt x="28" y="715"/>
                </a:lnTo>
                <a:lnTo>
                  <a:pt x="31" y="731"/>
                </a:lnTo>
                <a:lnTo>
                  <a:pt x="39" y="750"/>
                </a:lnTo>
                <a:lnTo>
                  <a:pt x="44" y="760"/>
                </a:lnTo>
                <a:lnTo>
                  <a:pt x="52" y="770"/>
                </a:lnTo>
                <a:lnTo>
                  <a:pt x="59" y="782"/>
                </a:lnTo>
                <a:lnTo>
                  <a:pt x="68" y="793"/>
                </a:lnTo>
                <a:lnTo>
                  <a:pt x="68" y="793"/>
                </a:lnTo>
                <a:lnTo>
                  <a:pt x="80" y="821"/>
                </a:lnTo>
                <a:lnTo>
                  <a:pt x="93" y="847"/>
                </a:lnTo>
                <a:lnTo>
                  <a:pt x="102" y="868"/>
                </a:lnTo>
                <a:lnTo>
                  <a:pt x="104" y="876"/>
                </a:lnTo>
                <a:lnTo>
                  <a:pt x="104" y="880"/>
                </a:lnTo>
                <a:lnTo>
                  <a:pt x="104" y="880"/>
                </a:lnTo>
                <a:lnTo>
                  <a:pt x="106" y="895"/>
                </a:lnTo>
                <a:lnTo>
                  <a:pt x="108" y="924"/>
                </a:lnTo>
                <a:lnTo>
                  <a:pt x="109" y="955"/>
                </a:lnTo>
                <a:lnTo>
                  <a:pt x="109" y="968"/>
                </a:lnTo>
                <a:lnTo>
                  <a:pt x="108" y="978"/>
                </a:lnTo>
                <a:lnTo>
                  <a:pt x="108" y="978"/>
                </a:lnTo>
                <a:lnTo>
                  <a:pt x="104" y="998"/>
                </a:lnTo>
                <a:lnTo>
                  <a:pt x="103" y="1021"/>
                </a:lnTo>
                <a:lnTo>
                  <a:pt x="101" y="1050"/>
                </a:lnTo>
                <a:lnTo>
                  <a:pt x="101" y="1050"/>
                </a:lnTo>
                <a:lnTo>
                  <a:pt x="99" y="1057"/>
                </a:lnTo>
                <a:lnTo>
                  <a:pt x="96" y="1076"/>
                </a:lnTo>
                <a:lnTo>
                  <a:pt x="92" y="1105"/>
                </a:lnTo>
                <a:lnTo>
                  <a:pt x="91" y="1120"/>
                </a:lnTo>
                <a:lnTo>
                  <a:pt x="91" y="1138"/>
                </a:lnTo>
                <a:lnTo>
                  <a:pt x="91" y="1138"/>
                </a:lnTo>
                <a:lnTo>
                  <a:pt x="93" y="1155"/>
                </a:lnTo>
                <a:lnTo>
                  <a:pt x="98" y="1174"/>
                </a:lnTo>
                <a:lnTo>
                  <a:pt x="111" y="1215"/>
                </a:lnTo>
                <a:lnTo>
                  <a:pt x="117" y="1235"/>
                </a:lnTo>
                <a:lnTo>
                  <a:pt x="122" y="1255"/>
                </a:lnTo>
                <a:lnTo>
                  <a:pt x="125" y="1275"/>
                </a:lnTo>
                <a:lnTo>
                  <a:pt x="126" y="1284"/>
                </a:lnTo>
                <a:lnTo>
                  <a:pt x="125" y="1294"/>
                </a:lnTo>
                <a:lnTo>
                  <a:pt x="125" y="1294"/>
                </a:lnTo>
                <a:lnTo>
                  <a:pt x="121" y="1328"/>
                </a:lnTo>
                <a:lnTo>
                  <a:pt x="117" y="1357"/>
                </a:lnTo>
                <a:lnTo>
                  <a:pt x="113" y="1377"/>
                </a:lnTo>
                <a:lnTo>
                  <a:pt x="112" y="1386"/>
                </a:lnTo>
                <a:lnTo>
                  <a:pt x="112" y="1386"/>
                </a:lnTo>
                <a:lnTo>
                  <a:pt x="112" y="1386"/>
                </a:lnTo>
                <a:lnTo>
                  <a:pt x="112" y="1387"/>
                </a:lnTo>
                <a:lnTo>
                  <a:pt x="117" y="1392"/>
                </a:lnTo>
                <a:lnTo>
                  <a:pt x="126" y="1397"/>
                </a:lnTo>
                <a:lnTo>
                  <a:pt x="138" y="1402"/>
                </a:lnTo>
                <a:lnTo>
                  <a:pt x="138" y="1402"/>
                </a:lnTo>
                <a:lnTo>
                  <a:pt x="146" y="1403"/>
                </a:lnTo>
                <a:lnTo>
                  <a:pt x="156" y="1405"/>
                </a:lnTo>
                <a:lnTo>
                  <a:pt x="177" y="1403"/>
                </a:lnTo>
                <a:lnTo>
                  <a:pt x="204" y="1402"/>
                </a:lnTo>
                <a:lnTo>
                  <a:pt x="216" y="1402"/>
                </a:lnTo>
                <a:lnTo>
                  <a:pt x="230" y="1402"/>
                </a:lnTo>
                <a:lnTo>
                  <a:pt x="230" y="1402"/>
                </a:lnTo>
                <a:lnTo>
                  <a:pt x="245" y="1402"/>
                </a:lnTo>
                <a:lnTo>
                  <a:pt x="263" y="1402"/>
                </a:lnTo>
                <a:lnTo>
                  <a:pt x="281" y="1400"/>
                </a:lnTo>
                <a:lnTo>
                  <a:pt x="298" y="1397"/>
                </a:lnTo>
                <a:lnTo>
                  <a:pt x="313" y="1393"/>
                </a:lnTo>
                <a:lnTo>
                  <a:pt x="327" y="1388"/>
                </a:lnTo>
                <a:lnTo>
                  <a:pt x="337" y="1383"/>
                </a:lnTo>
                <a:lnTo>
                  <a:pt x="341" y="1381"/>
                </a:lnTo>
                <a:lnTo>
                  <a:pt x="344" y="1378"/>
                </a:lnTo>
                <a:lnTo>
                  <a:pt x="344" y="1378"/>
                </a:lnTo>
                <a:lnTo>
                  <a:pt x="346" y="1373"/>
                </a:lnTo>
                <a:lnTo>
                  <a:pt x="350" y="1368"/>
                </a:lnTo>
                <a:lnTo>
                  <a:pt x="356" y="1362"/>
                </a:lnTo>
                <a:lnTo>
                  <a:pt x="357" y="1359"/>
                </a:lnTo>
                <a:lnTo>
                  <a:pt x="357" y="1357"/>
                </a:lnTo>
                <a:lnTo>
                  <a:pt x="354" y="1354"/>
                </a:lnTo>
                <a:lnTo>
                  <a:pt x="346" y="1352"/>
                </a:lnTo>
                <a:lnTo>
                  <a:pt x="346" y="1352"/>
                </a:lnTo>
                <a:lnTo>
                  <a:pt x="337" y="1349"/>
                </a:lnTo>
                <a:lnTo>
                  <a:pt x="330" y="1348"/>
                </a:lnTo>
                <a:lnTo>
                  <a:pt x="315" y="1347"/>
                </a:lnTo>
                <a:lnTo>
                  <a:pt x="301" y="1346"/>
                </a:lnTo>
                <a:lnTo>
                  <a:pt x="288" y="1344"/>
                </a:lnTo>
                <a:lnTo>
                  <a:pt x="288" y="1344"/>
                </a:lnTo>
                <a:lnTo>
                  <a:pt x="268" y="1339"/>
                </a:lnTo>
                <a:lnTo>
                  <a:pt x="262" y="1337"/>
                </a:lnTo>
                <a:lnTo>
                  <a:pt x="259" y="1335"/>
                </a:lnTo>
                <a:lnTo>
                  <a:pt x="258" y="1334"/>
                </a:lnTo>
                <a:lnTo>
                  <a:pt x="258" y="1334"/>
                </a:lnTo>
                <a:lnTo>
                  <a:pt x="257" y="1318"/>
                </a:lnTo>
                <a:lnTo>
                  <a:pt x="256" y="1284"/>
                </a:lnTo>
                <a:lnTo>
                  <a:pt x="254" y="1232"/>
                </a:lnTo>
                <a:lnTo>
                  <a:pt x="254" y="1232"/>
                </a:lnTo>
                <a:lnTo>
                  <a:pt x="257" y="1218"/>
                </a:lnTo>
                <a:lnTo>
                  <a:pt x="258" y="1198"/>
                </a:lnTo>
                <a:lnTo>
                  <a:pt x="258" y="1198"/>
                </a:lnTo>
                <a:lnTo>
                  <a:pt x="258" y="1187"/>
                </a:lnTo>
                <a:lnTo>
                  <a:pt x="259" y="1173"/>
                </a:lnTo>
                <a:lnTo>
                  <a:pt x="262" y="1159"/>
                </a:lnTo>
                <a:lnTo>
                  <a:pt x="264" y="1148"/>
                </a:lnTo>
                <a:lnTo>
                  <a:pt x="264" y="1148"/>
                </a:lnTo>
                <a:lnTo>
                  <a:pt x="276" y="1133"/>
                </a:lnTo>
                <a:lnTo>
                  <a:pt x="292" y="1111"/>
                </a:lnTo>
                <a:lnTo>
                  <a:pt x="316" y="1084"/>
                </a:lnTo>
                <a:lnTo>
                  <a:pt x="316" y="1084"/>
                </a:lnTo>
                <a:lnTo>
                  <a:pt x="327" y="1081"/>
                </a:lnTo>
                <a:lnTo>
                  <a:pt x="336" y="1079"/>
                </a:lnTo>
                <a:lnTo>
                  <a:pt x="340" y="1076"/>
                </a:lnTo>
                <a:lnTo>
                  <a:pt x="340" y="1076"/>
                </a:lnTo>
                <a:lnTo>
                  <a:pt x="344" y="1055"/>
                </a:lnTo>
                <a:lnTo>
                  <a:pt x="346" y="1037"/>
                </a:lnTo>
                <a:lnTo>
                  <a:pt x="350" y="1022"/>
                </a:lnTo>
                <a:lnTo>
                  <a:pt x="350" y="1022"/>
                </a:lnTo>
                <a:lnTo>
                  <a:pt x="352" y="1017"/>
                </a:lnTo>
                <a:lnTo>
                  <a:pt x="354" y="1013"/>
                </a:lnTo>
                <a:lnTo>
                  <a:pt x="359" y="1004"/>
                </a:lnTo>
                <a:lnTo>
                  <a:pt x="360" y="1001"/>
                </a:lnTo>
                <a:lnTo>
                  <a:pt x="361" y="994"/>
                </a:lnTo>
                <a:lnTo>
                  <a:pt x="361" y="986"/>
                </a:lnTo>
                <a:lnTo>
                  <a:pt x="360" y="974"/>
                </a:lnTo>
                <a:lnTo>
                  <a:pt x="360" y="974"/>
                </a:lnTo>
                <a:lnTo>
                  <a:pt x="356" y="933"/>
                </a:lnTo>
                <a:lnTo>
                  <a:pt x="354" y="872"/>
                </a:lnTo>
                <a:lnTo>
                  <a:pt x="350" y="794"/>
                </a:lnTo>
                <a:lnTo>
                  <a:pt x="350" y="794"/>
                </a:lnTo>
                <a:lnTo>
                  <a:pt x="361" y="798"/>
                </a:lnTo>
                <a:lnTo>
                  <a:pt x="386" y="803"/>
                </a:lnTo>
                <a:lnTo>
                  <a:pt x="400" y="806"/>
                </a:lnTo>
                <a:lnTo>
                  <a:pt x="412" y="808"/>
                </a:lnTo>
                <a:lnTo>
                  <a:pt x="422" y="808"/>
                </a:lnTo>
                <a:lnTo>
                  <a:pt x="424" y="807"/>
                </a:lnTo>
                <a:lnTo>
                  <a:pt x="425" y="806"/>
                </a:lnTo>
                <a:lnTo>
                  <a:pt x="425" y="806"/>
                </a:lnTo>
                <a:lnTo>
                  <a:pt x="444" y="756"/>
                </a:lnTo>
                <a:lnTo>
                  <a:pt x="457" y="721"/>
                </a:lnTo>
                <a:lnTo>
                  <a:pt x="461" y="706"/>
                </a:lnTo>
                <a:lnTo>
                  <a:pt x="463" y="695"/>
                </a:lnTo>
                <a:lnTo>
                  <a:pt x="463" y="695"/>
                </a:lnTo>
                <a:lnTo>
                  <a:pt x="470" y="615"/>
                </a:lnTo>
                <a:lnTo>
                  <a:pt x="473" y="539"/>
                </a:lnTo>
                <a:lnTo>
                  <a:pt x="473" y="539"/>
                </a:lnTo>
                <a:lnTo>
                  <a:pt x="472" y="527"/>
                </a:lnTo>
                <a:lnTo>
                  <a:pt x="470" y="511"/>
                </a:lnTo>
                <a:lnTo>
                  <a:pt x="459" y="468"/>
                </a:lnTo>
                <a:lnTo>
                  <a:pt x="446" y="413"/>
                </a:lnTo>
                <a:lnTo>
                  <a:pt x="446" y="413"/>
                </a:lnTo>
                <a:lnTo>
                  <a:pt x="446" y="414"/>
                </a:lnTo>
                <a:lnTo>
                  <a:pt x="446" y="414"/>
                </a:lnTo>
                <a:lnTo>
                  <a:pt x="446" y="415"/>
                </a:lnTo>
                <a:lnTo>
                  <a:pt x="453" y="415"/>
                </a:lnTo>
                <a:lnTo>
                  <a:pt x="470" y="414"/>
                </a:lnTo>
                <a:lnTo>
                  <a:pt x="470" y="414"/>
                </a:lnTo>
                <a:lnTo>
                  <a:pt x="509" y="409"/>
                </a:lnTo>
                <a:lnTo>
                  <a:pt x="538" y="404"/>
                </a:lnTo>
                <a:lnTo>
                  <a:pt x="538" y="404"/>
                </a:lnTo>
                <a:lnTo>
                  <a:pt x="565" y="400"/>
                </a:lnTo>
                <a:lnTo>
                  <a:pt x="578" y="399"/>
                </a:lnTo>
                <a:lnTo>
                  <a:pt x="585" y="398"/>
                </a:lnTo>
                <a:lnTo>
                  <a:pt x="585" y="398"/>
                </a:lnTo>
                <a:lnTo>
                  <a:pt x="588" y="398"/>
                </a:lnTo>
                <a:lnTo>
                  <a:pt x="593" y="399"/>
                </a:lnTo>
                <a:lnTo>
                  <a:pt x="607" y="403"/>
                </a:lnTo>
                <a:lnTo>
                  <a:pt x="621" y="407"/>
                </a:lnTo>
                <a:lnTo>
                  <a:pt x="626" y="407"/>
                </a:lnTo>
                <a:lnTo>
                  <a:pt x="629" y="404"/>
                </a:lnTo>
                <a:lnTo>
                  <a:pt x="640" y="394"/>
                </a:lnTo>
                <a:lnTo>
                  <a:pt x="640" y="394"/>
                </a:lnTo>
                <a:lnTo>
                  <a:pt x="646" y="395"/>
                </a:lnTo>
                <a:lnTo>
                  <a:pt x="650" y="394"/>
                </a:lnTo>
                <a:lnTo>
                  <a:pt x="652" y="393"/>
                </a:lnTo>
                <a:lnTo>
                  <a:pt x="653" y="391"/>
                </a:lnTo>
                <a:lnTo>
                  <a:pt x="653" y="391"/>
                </a:lnTo>
                <a:lnTo>
                  <a:pt x="655" y="385"/>
                </a:lnTo>
                <a:lnTo>
                  <a:pt x="655" y="380"/>
                </a:lnTo>
                <a:lnTo>
                  <a:pt x="655" y="376"/>
                </a:lnTo>
                <a:lnTo>
                  <a:pt x="656" y="375"/>
                </a:lnTo>
                <a:lnTo>
                  <a:pt x="657" y="374"/>
                </a:lnTo>
                <a:lnTo>
                  <a:pt x="657" y="374"/>
                </a:lnTo>
                <a:lnTo>
                  <a:pt x="667" y="370"/>
                </a:lnTo>
                <a:lnTo>
                  <a:pt x="672" y="366"/>
                </a:lnTo>
                <a:lnTo>
                  <a:pt x="674" y="365"/>
                </a:lnTo>
                <a:lnTo>
                  <a:pt x="674" y="364"/>
                </a:lnTo>
                <a:lnTo>
                  <a:pt x="674" y="364"/>
                </a:lnTo>
                <a:lnTo>
                  <a:pt x="672" y="360"/>
                </a:lnTo>
                <a:lnTo>
                  <a:pt x="672" y="355"/>
                </a:lnTo>
                <a:lnTo>
                  <a:pt x="672" y="350"/>
                </a:lnTo>
                <a:lnTo>
                  <a:pt x="670" y="347"/>
                </a:lnTo>
                <a:lnTo>
                  <a:pt x="670" y="347"/>
                </a:lnTo>
                <a:lnTo>
                  <a:pt x="668" y="344"/>
                </a:lnTo>
                <a:lnTo>
                  <a:pt x="667" y="339"/>
                </a:lnTo>
                <a:lnTo>
                  <a:pt x="667" y="333"/>
                </a:lnTo>
                <a:lnTo>
                  <a:pt x="687" y="289"/>
                </a:lnTo>
                <a:lnTo>
                  <a:pt x="687" y="289"/>
                </a:lnTo>
                <a:lnTo>
                  <a:pt x="685" y="282"/>
                </a:lnTo>
                <a:lnTo>
                  <a:pt x="681" y="277"/>
                </a:lnTo>
                <a:lnTo>
                  <a:pt x="680" y="276"/>
                </a:lnTo>
                <a:lnTo>
                  <a:pt x="677" y="276"/>
                </a:lnTo>
                <a:lnTo>
                  <a:pt x="677" y="276"/>
                </a:lnTo>
                <a:lnTo>
                  <a:pt x="675" y="277"/>
                </a:lnTo>
                <a:lnTo>
                  <a:pt x="671" y="281"/>
                </a:lnTo>
                <a:lnTo>
                  <a:pt x="665" y="289"/>
                </a:lnTo>
                <a:lnTo>
                  <a:pt x="657" y="302"/>
                </a:lnTo>
                <a:lnTo>
                  <a:pt x="657" y="302"/>
                </a:lnTo>
                <a:lnTo>
                  <a:pt x="653" y="302"/>
                </a:lnTo>
                <a:lnTo>
                  <a:pt x="643" y="302"/>
                </a:lnTo>
                <a:lnTo>
                  <a:pt x="643" y="302"/>
                </a:lnTo>
                <a:lnTo>
                  <a:pt x="640" y="303"/>
                </a:lnTo>
                <a:lnTo>
                  <a:pt x="640" y="305"/>
                </a:lnTo>
                <a:lnTo>
                  <a:pt x="638" y="307"/>
                </a:lnTo>
                <a:lnTo>
                  <a:pt x="629" y="310"/>
                </a:lnTo>
                <a:lnTo>
                  <a:pt x="629" y="310"/>
                </a:lnTo>
                <a:lnTo>
                  <a:pt x="614" y="312"/>
                </a:lnTo>
                <a:lnTo>
                  <a:pt x="597" y="315"/>
                </a:lnTo>
                <a:lnTo>
                  <a:pt x="582" y="318"/>
                </a:lnTo>
                <a:lnTo>
                  <a:pt x="575" y="321"/>
                </a:lnTo>
                <a:lnTo>
                  <a:pt x="572" y="323"/>
                </a:lnTo>
                <a:lnTo>
                  <a:pt x="572" y="323"/>
                </a:lnTo>
                <a:lnTo>
                  <a:pt x="569" y="326"/>
                </a:lnTo>
                <a:lnTo>
                  <a:pt x="569" y="328"/>
                </a:lnTo>
                <a:lnTo>
                  <a:pt x="568" y="333"/>
                </a:lnTo>
                <a:lnTo>
                  <a:pt x="568" y="336"/>
                </a:lnTo>
                <a:lnTo>
                  <a:pt x="566" y="337"/>
                </a:lnTo>
                <a:lnTo>
                  <a:pt x="563" y="339"/>
                </a:lnTo>
                <a:lnTo>
                  <a:pt x="558" y="340"/>
                </a:lnTo>
                <a:lnTo>
                  <a:pt x="558" y="340"/>
                </a:lnTo>
                <a:lnTo>
                  <a:pt x="550" y="340"/>
                </a:lnTo>
                <a:lnTo>
                  <a:pt x="540" y="340"/>
                </a:lnTo>
                <a:lnTo>
                  <a:pt x="517" y="337"/>
                </a:lnTo>
                <a:lnTo>
                  <a:pt x="490" y="333"/>
                </a:lnTo>
                <a:lnTo>
                  <a:pt x="480" y="323"/>
                </a:lnTo>
                <a:lnTo>
                  <a:pt x="480" y="323"/>
                </a:lnTo>
                <a:lnTo>
                  <a:pt x="471" y="313"/>
                </a:lnTo>
                <a:lnTo>
                  <a:pt x="466" y="307"/>
                </a:lnTo>
                <a:lnTo>
                  <a:pt x="462" y="302"/>
                </a:lnTo>
                <a:lnTo>
                  <a:pt x="462" y="302"/>
                </a:lnTo>
                <a:lnTo>
                  <a:pt x="461" y="301"/>
                </a:lnTo>
                <a:lnTo>
                  <a:pt x="458" y="298"/>
                </a:lnTo>
                <a:lnTo>
                  <a:pt x="453" y="296"/>
                </a:lnTo>
                <a:lnTo>
                  <a:pt x="446" y="289"/>
                </a:lnTo>
                <a:lnTo>
                  <a:pt x="446" y="289"/>
                </a:lnTo>
                <a:lnTo>
                  <a:pt x="441" y="282"/>
                </a:lnTo>
                <a:lnTo>
                  <a:pt x="436" y="273"/>
                </a:lnTo>
                <a:lnTo>
                  <a:pt x="427" y="249"/>
                </a:lnTo>
                <a:lnTo>
                  <a:pt x="420" y="228"/>
                </a:lnTo>
                <a:lnTo>
                  <a:pt x="418" y="218"/>
                </a:lnTo>
                <a:lnTo>
                  <a:pt x="436" y="218"/>
                </a:lnTo>
                <a:lnTo>
                  <a:pt x="436" y="218"/>
                </a:lnTo>
                <a:lnTo>
                  <a:pt x="443" y="221"/>
                </a:lnTo>
                <a:lnTo>
                  <a:pt x="451" y="224"/>
                </a:lnTo>
                <a:lnTo>
                  <a:pt x="453" y="225"/>
                </a:lnTo>
                <a:lnTo>
                  <a:pt x="456" y="224"/>
                </a:lnTo>
                <a:lnTo>
                  <a:pt x="456" y="224"/>
                </a:lnTo>
                <a:lnTo>
                  <a:pt x="457" y="223"/>
                </a:lnTo>
                <a:lnTo>
                  <a:pt x="459" y="220"/>
                </a:lnTo>
                <a:lnTo>
                  <a:pt x="463" y="214"/>
                </a:lnTo>
                <a:lnTo>
                  <a:pt x="467" y="208"/>
                </a:lnTo>
                <a:lnTo>
                  <a:pt x="470" y="204"/>
                </a:lnTo>
                <a:lnTo>
                  <a:pt x="470" y="204"/>
                </a:lnTo>
                <a:lnTo>
                  <a:pt x="472" y="204"/>
                </a:lnTo>
                <a:lnTo>
                  <a:pt x="475" y="204"/>
                </a:lnTo>
                <a:lnTo>
                  <a:pt x="476" y="203"/>
                </a:lnTo>
                <a:lnTo>
                  <a:pt x="476" y="201"/>
                </a:lnTo>
                <a:lnTo>
                  <a:pt x="476" y="201"/>
                </a:lnTo>
                <a:lnTo>
                  <a:pt x="476" y="198"/>
                </a:lnTo>
                <a:lnTo>
                  <a:pt x="477" y="194"/>
                </a:lnTo>
                <a:lnTo>
                  <a:pt x="480" y="191"/>
                </a:lnTo>
                <a:lnTo>
                  <a:pt x="480" y="191"/>
                </a:lnTo>
                <a:lnTo>
                  <a:pt x="486" y="190"/>
                </a:lnTo>
                <a:lnTo>
                  <a:pt x="490" y="187"/>
                </a:lnTo>
                <a:lnTo>
                  <a:pt x="492" y="186"/>
                </a:lnTo>
                <a:lnTo>
                  <a:pt x="493" y="184"/>
                </a:lnTo>
                <a:lnTo>
                  <a:pt x="493" y="184"/>
                </a:lnTo>
                <a:lnTo>
                  <a:pt x="497" y="169"/>
                </a:lnTo>
                <a:lnTo>
                  <a:pt x="500" y="157"/>
                </a:lnTo>
                <a:lnTo>
                  <a:pt x="500" y="157"/>
                </a:lnTo>
                <a:lnTo>
                  <a:pt x="500" y="156"/>
                </a:lnTo>
                <a:lnTo>
                  <a:pt x="500" y="155"/>
                </a:lnTo>
                <a:lnTo>
                  <a:pt x="501" y="152"/>
                </a:lnTo>
                <a:lnTo>
                  <a:pt x="507" y="150"/>
                </a:lnTo>
                <a:lnTo>
                  <a:pt x="507" y="150"/>
                </a:lnTo>
                <a:lnTo>
                  <a:pt x="516" y="146"/>
                </a:lnTo>
                <a:lnTo>
                  <a:pt x="519" y="143"/>
                </a:lnTo>
                <a:lnTo>
                  <a:pt x="520" y="140"/>
                </a:lnTo>
                <a:lnTo>
                  <a:pt x="520" y="140"/>
                </a:lnTo>
                <a:lnTo>
                  <a:pt x="526" y="113"/>
                </a:lnTo>
                <a:lnTo>
                  <a:pt x="530" y="92"/>
                </a:lnTo>
                <a:lnTo>
                  <a:pt x="530" y="92"/>
                </a:lnTo>
                <a:lnTo>
                  <a:pt x="532" y="89"/>
                </a:lnTo>
                <a:lnTo>
                  <a:pt x="534" y="84"/>
                </a:lnTo>
                <a:lnTo>
                  <a:pt x="534" y="79"/>
                </a:lnTo>
                <a:lnTo>
                  <a:pt x="534" y="79"/>
                </a:lnTo>
                <a:lnTo>
                  <a:pt x="532" y="69"/>
                </a:lnTo>
                <a:lnTo>
                  <a:pt x="531" y="63"/>
                </a:lnTo>
                <a:lnTo>
                  <a:pt x="529" y="57"/>
                </a:lnTo>
                <a:lnTo>
                  <a:pt x="525" y="49"/>
                </a:lnTo>
                <a:lnTo>
                  <a:pt x="519" y="41"/>
                </a:lnTo>
                <a:lnTo>
                  <a:pt x="511" y="33"/>
                </a:lnTo>
                <a:lnTo>
                  <a:pt x="500" y="24"/>
                </a:lnTo>
                <a:lnTo>
                  <a:pt x="500" y="24"/>
                </a:lnTo>
                <a:lnTo>
                  <a:pt x="480" y="11"/>
                </a:lnTo>
                <a:lnTo>
                  <a:pt x="466" y="4"/>
                </a:lnTo>
                <a:lnTo>
                  <a:pt x="459" y="1"/>
                </a:lnTo>
                <a:lnTo>
                  <a:pt x="454" y="0"/>
                </a:lnTo>
                <a:lnTo>
                  <a:pt x="448" y="0"/>
                </a:lnTo>
                <a:lnTo>
                  <a:pt x="442" y="1"/>
                </a:lnTo>
                <a:lnTo>
                  <a:pt x="442" y="1"/>
                </a:lnTo>
                <a:lnTo>
                  <a:pt x="429" y="4"/>
                </a:lnTo>
                <a:lnTo>
                  <a:pt x="419" y="7"/>
                </a:lnTo>
                <a:lnTo>
                  <a:pt x="410" y="11"/>
                </a:lnTo>
                <a:lnTo>
                  <a:pt x="404" y="14"/>
                </a:lnTo>
                <a:lnTo>
                  <a:pt x="404" y="14"/>
                </a:lnTo>
                <a:lnTo>
                  <a:pt x="389" y="24"/>
                </a:lnTo>
                <a:lnTo>
                  <a:pt x="380" y="29"/>
                </a:lnTo>
                <a:lnTo>
                  <a:pt x="374" y="34"/>
                </a:lnTo>
                <a:lnTo>
                  <a:pt x="374" y="34"/>
                </a:lnTo>
                <a:lnTo>
                  <a:pt x="361" y="48"/>
                </a:lnTo>
                <a:lnTo>
                  <a:pt x="354" y="58"/>
                </a:lnTo>
                <a:lnTo>
                  <a:pt x="354" y="58"/>
                </a:lnTo>
                <a:lnTo>
                  <a:pt x="340" y="82"/>
                </a:lnTo>
                <a:lnTo>
                  <a:pt x="330" y="9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06545214-D7ED-4B56-A95F-4CE7B2B965AB}"/>
              </a:ext>
            </a:extLst>
          </p:cNvPr>
          <p:cNvSpPr>
            <a:spLocks/>
          </p:cNvSpPr>
          <p:nvPr/>
        </p:nvSpPr>
        <p:spPr bwMode="auto">
          <a:xfrm>
            <a:off x="7065940" y="3742906"/>
            <a:ext cx="1594532" cy="2605384"/>
          </a:xfrm>
          <a:custGeom>
            <a:avLst/>
            <a:gdLst>
              <a:gd name="T0" fmla="*/ 410 w 866"/>
              <a:gd name="T1" fmla="*/ 21 h 1415"/>
              <a:gd name="T2" fmla="*/ 371 w 866"/>
              <a:gd name="T3" fmla="*/ 54 h 1415"/>
              <a:gd name="T4" fmla="*/ 341 w 866"/>
              <a:gd name="T5" fmla="*/ 101 h 1415"/>
              <a:gd name="T6" fmla="*/ 340 w 866"/>
              <a:gd name="T7" fmla="*/ 167 h 1415"/>
              <a:gd name="T8" fmla="*/ 363 w 866"/>
              <a:gd name="T9" fmla="*/ 187 h 1415"/>
              <a:gd name="T10" fmla="*/ 375 w 866"/>
              <a:gd name="T11" fmla="*/ 228 h 1415"/>
              <a:gd name="T12" fmla="*/ 350 w 866"/>
              <a:gd name="T13" fmla="*/ 278 h 1415"/>
              <a:gd name="T14" fmla="*/ 331 w 866"/>
              <a:gd name="T15" fmla="*/ 350 h 1415"/>
              <a:gd name="T16" fmla="*/ 311 w 866"/>
              <a:gd name="T17" fmla="*/ 394 h 1415"/>
              <a:gd name="T18" fmla="*/ 149 w 866"/>
              <a:gd name="T19" fmla="*/ 419 h 1415"/>
              <a:gd name="T20" fmla="*/ 113 w 866"/>
              <a:gd name="T21" fmla="*/ 419 h 1415"/>
              <a:gd name="T22" fmla="*/ 84 w 866"/>
              <a:gd name="T23" fmla="*/ 405 h 1415"/>
              <a:gd name="T24" fmla="*/ 25 w 866"/>
              <a:gd name="T25" fmla="*/ 394 h 1415"/>
              <a:gd name="T26" fmla="*/ 3 w 866"/>
              <a:gd name="T27" fmla="*/ 420 h 1415"/>
              <a:gd name="T28" fmla="*/ 1 w 866"/>
              <a:gd name="T29" fmla="*/ 434 h 1415"/>
              <a:gd name="T30" fmla="*/ 41 w 866"/>
              <a:gd name="T31" fmla="*/ 466 h 1415"/>
              <a:gd name="T32" fmla="*/ 156 w 866"/>
              <a:gd name="T33" fmla="*/ 478 h 1415"/>
              <a:gd name="T34" fmla="*/ 244 w 866"/>
              <a:gd name="T35" fmla="*/ 500 h 1415"/>
              <a:gd name="T36" fmla="*/ 221 w 866"/>
              <a:gd name="T37" fmla="*/ 735 h 1415"/>
              <a:gd name="T38" fmla="*/ 233 w 866"/>
              <a:gd name="T39" fmla="*/ 839 h 1415"/>
              <a:gd name="T40" fmla="*/ 249 w 866"/>
              <a:gd name="T41" fmla="*/ 987 h 1415"/>
              <a:gd name="T42" fmla="*/ 256 w 866"/>
              <a:gd name="T43" fmla="*/ 1075 h 1415"/>
              <a:gd name="T44" fmla="*/ 219 w 866"/>
              <a:gd name="T45" fmla="*/ 1256 h 1415"/>
              <a:gd name="T46" fmla="*/ 209 w 866"/>
              <a:gd name="T47" fmla="*/ 1298 h 1415"/>
              <a:gd name="T48" fmla="*/ 206 w 866"/>
              <a:gd name="T49" fmla="*/ 1348 h 1415"/>
              <a:gd name="T50" fmla="*/ 147 w 866"/>
              <a:gd name="T51" fmla="*/ 1381 h 1415"/>
              <a:gd name="T52" fmla="*/ 143 w 866"/>
              <a:gd name="T53" fmla="*/ 1412 h 1415"/>
              <a:gd name="T54" fmla="*/ 341 w 866"/>
              <a:gd name="T55" fmla="*/ 1398 h 1415"/>
              <a:gd name="T56" fmla="*/ 358 w 866"/>
              <a:gd name="T57" fmla="*/ 1366 h 1415"/>
              <a:gd name="T58" fmla="*/ 346 w 866"/>
              <a:gd name="T59" fmla="*/ 1286 h 1415"/>
              <a:gd name="T60" fmla="*/ 375 w 866"/>
              <a:gd name="T61" fmla="*/ 1191 h 1415"/>
              <a:gd name="T62" fmla="*/ 377 w 866"/>
              <a:gd name="T63" fmla="*/ 1108 h 1415"/>
              <a:gd name="T64" fmla="*/ 453 w 866"/>
              <a:gd name="T65" fmla="*/ 1026 h 1415"/>
              <a:gd name="T66" fmla="*/ 566 w 866"/>
              <a:gd name="T67" fmla="*/ 1186 h 1415"/>
              <a:gd name="T68" fmla="*/ 705 w 866"/>
              <a:gd name="T69" fmla="*/ 1298 h 1415"/>
              <a:gd name="T70" fmla="*/ 711 w 866"/>
              <a:gd name="T71" fmla="*/ 1340 h 1415"/>
              <a:gd name="T72" fmla="*/ 664 w 866"/>
              <a:gd name="T73" fmla="*/ 1378 h 1415"/>
              <a:gd name="T74" fmla="*/ 669 w 866"/>
              <a:gd name="T75" fmla="*/ 1398 h 1415"/>
              <a:gd name="T76" fmla="*/ 771 w 866"/>
              <a:gd name="T77" fmla="*/ 1381 h 1415"/>
              <a:gd name="T78" fmla="*/ 856 w 866"/>
              <a:gd name="T79" fmla="*/ 1308 h 1415"/>
              <a:gd name="T80" fmla="*/ 854 w 866"/>
              <a:gd name="T81" fmla="*/ 1274 h 1415"/>
              <a:gd name="T82" fmla="*/ 813 w 866"/>
              <a:gd name="T83" fmla="*/ 1228 h 1415"/>
              <a:gd name="T84" fmla="*/ 776 w 866"/>
              <a:gd name="T85" fmla="*/ 1199 h 1415"/>
              <a:gd name="T86" fmla="*/ 744 w 866"/>
              <a:gd name="T87" fmla="*/ 1160 h 1415"/>
              <a:gd name="T88" fmla="*/ 627 w 866"/>
              <a:gd name="T89" fmla="*/ 1002 h 1415"/>
              <a:gd name="T90" fmla="*/ 569 w 866"/>
              <a:gd name="T91" fmla="*/ 935 h 1415"/>
              <a:gd name="T92" fmla="*/ 569 w 866"/>
              <a:gd name="T93" fmla="*/ 772 h 1415"/>
              <a:gd name="T94" fmla="*/ 580 w 866"/>
              <a:gd name="T95" fmla="*/ 695 h 1415"/>
              <a:gd name="T96" fmla="*/ 596 w 866"/>
              <a:gd name="T97" fmla="*/ 473 h 1415"/>
              <a:gd name="T98" fmla="*/ 542 w 866"/>
              <a:gd name="T99" fmla="*/ 254 h 1415"/>
              <a:gd name="T100" fmla="*/ 499 w 866"/>
              <a:gd name="T101" fmla="*/ 180 h 1415"/>
              <a:gd name="T102" fmla="*/ 537 w 866"/>
              <a:gd name="T103" fmla="*/ 96 h 1415"/>
              <a:gd name="T104" fmla="*/ 542 w 866"/>
              <a:gd name="T105" fmla="*/ 59 h 1415"/>
              <a:gd name="T106" fmla="*/ 516 w 866"/>
              <a:gd name="T107" fmla="*/ 29 h 1415"/>
              <a:gd name="T108" fmla="*/ 463 w 866"/>
              <a:gd name="T109" fmla="*/ 0 h 1415"/>
              <a:gd name="T110" fmla="*/ 436 w 866"/>
              <a:gd name="T111" fmla="*/ 0 h 1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66" h="1415">
                <a:moveTo>
                  <a:pt x="436" y="0"/>
                </a:moveTo>
                <a:lnTo>
                  <a:pt x="436" y="0"/>
                </a:lnTo>
                <a:lnTo>
                  <a:pt x="434" y="0"/>
                </a:lnTo>
                <a:lnTo>
                  <a:pt x="430" y="2"/>
                </a:lnTo>
                <a:lnTo>
                  <a:pt x="421" y="10"/>
                </a:lnTo>
                <a:lnTo>
                  <a:pt x="410" y="21"/>
                </a:lnTo>
                <a:lnTo>
                  <a:pt x="410" y="21"/>
                </a:lnTo>
                <a:lnTo>
                  <a:pt x="391" y="23"/>
                </a:lnTo>
                <a:lnTo>
                  <a:pt x="379" y="24"/>
                </a:lnTo>
                <a:lnTo>
                  <a:pt x="375" y="25"/>
                </a:lnTo>
                <a:lnTo>
                  <a:pt x="372" y="26"/>
                </a:lnTo>
                <a:lnTo>
                  <a:pt x="372" y="26"/>
                </a:lnTo>
                <a:lnTo>
                  <a:pt x="372" y="44"/>
                </a:lnTo>
                <a:lnTo>
                  <a:pt x="371" y="54"/>
                </a:lnTo>
                <a:lnTo>
                  <a:pt x="368" y="57"/>
                </a:lnTo>
                <a:lnTo>
                  <a:pt x="367" y="59"/>
                </a:lnTo>
                <a:lnTo>
                  <a:pt x="367" y="59"/>
                </a:lnTo>
                <a:lnTo>
                  <a:pt x="361" y="63"/>
                </a:lnTo>
                <a:lnTo>
                  <a:pt x="352" y="70"/>
                </a:lnTo>
                <a:lnTo>
                  <a:pt x="341" y="79"/>
                </a:lnTo>
                <a:lnTo>
                  <a:pt x="341" y="101"/>
                </a:lnTo>
                <a:lnTo>
                  <a:pt x="341" y="101"/>
                </a:lnTo>
                <a:lnTo>
                  <a:pt x="338" y="111"/>
                </a:lnTo>
                <a:lnTo>
                  <a:pt x="336" y="122"/>
                </a:lnTo>
                <a:lnTo>
                  <a:pt x="336" y="138"/>
                </a:lnTo>
                <a:lnTo>
                  <a:pt x="336" y="138"/>
                </a:lnTo>
                <a:lnTo>
                  <a:pt x="337" y="155"/>
                </a:lnTo>
                <a:lnTo>
                  <a:pt x="340" y="167"/>
                </a:lnTo>
                <a:lnTo>
                  <a:pt x="343" y="177"/>
                </a:lnTo>
                <a:lnTo>
                  <a:pt x="345" y="180"/>
                </a:lnTo>
                <a:lnTo>
                  <a:pt x="346" y="180"/>
                </a:lnTo>
                <a:lnTo>
                  <a:pt x="346" y="180"/>
                </a:lnTo>
                <a:lnTo>
                  <a:pt x="351" y="181"/>
                </a:lnTo>
                <a:lnTo>
                  <a:pt x="357" y="185"/>
                </a:lnTo>
                <a:lnTo>
                  <a:pt x="363" y="187"/>
                </a:lnTo>
                <a:lnTo>
                  <a:pt x="367" y="191"/>
                </a:lnTo>
                <a:lnTo>
                  <a:pt x="367" y="191"/>
                </a:lnTo>
                <a:lnTo>
                  <a:pt x="371" y="198"/>
                </a:lnTo>
                <a:lnTo>
                  <a:pt x="376" y="208"/>
                </a:lnTo>
                <a:lnTo>
                  <a:pt x="384" y="223"/>
                </a:lnTo>
                <a:lnTo>
                  <a:pt x="384" y="223"/>
                </a:lnTo>
                <a:lnTo>
                  <a:pt x="375" y="228"/>
                </a:lnTo>
                <a:lnTo>
                  <a:pt x="368" y="233"/>
                </a:lnTo>
                <a:lnTo>
                  <a:pt x="362" y="239"/>
                </a:lnTo>
                <a:lnTo>
                  <a:pt x="362" y="239"/>
                </a:lnTo>
                <a:lnTo>
                  <a:pt x="360" y="243"/>
                </a:lnTo>
                <a:lnTo>
                  <a:pt x="357" y="248"/>
                </a:lnTo>
                <a:lnTo>
                  <a:pt x="352" y="263"/>
                </a:lnTo>
                <a:lnTo>
                  <a:pt x="350" y="278"/>
                </a:lnTo>
                <a:lnTo>
                  <a:pt x="346" y="287"/>
                </a:lnTo>
                <a:lnTo>
                  <a:pt x="346" y="287"/>
                </a:lnTo>
                <a:lnTo>
                  <a:pt x="343" y="298"/>
                </a:lnTo>
                <a:lnTo>
                  <a:pt x="338" y="318"/>
                </a:lnTo>
                <a:lnTo>
                  <a:pt x="334" y="338"/>
                </a:lnTo>
                <a:lnTo>
                  <a:pt x="332" y="346"/>
                </a:lnTo>
                <a:lnTo>
                  <a:pt x="331" y="350"/>
                </a:lnTo>
                <a:lnTo>
                  <a:pt x="331" y="350"/>
                </a:lnTo>
                <a:lnTo>
                  <a:pt x="328" y="352"/>
                </a:lnTo>
                <a:lnTo>
                  <a:pt x="328" y="356"/>
                </a:lnTo>
                <a:lnTo>
                  <a:pt x="328" y="365"/>
                </a:lnTo>
                <a:lnTo>
                  <a:pt x="331" y="376"/>
                </a:lnTo>
                <a:lnTo>
                  <a:pt x="331" y="376"/>
                </a:lnTo>
                <a:lnTo>
                  <a:pt x="311" y="394"/>
                </a:lnTo>
                <a:lnTo>
                  <a:pt x="295" y="405"/>
                </a:lnTo>
                <a:lnTo>
                  <a:pt x="290" y="409"/>
                </a:lnTo>
                <a:lnTo>
                  <a:pt x="287" y="410"/>
                </a:lnTo>
                <a:lnTo>
                  <a:pt x="287" y="410"/>
                </a:lnTo>
                <a:lnTo>
                  <a:pt x="166" y="419"/>
                </a:lnTo>
                <a:lnTo>
                  <a:pt x="166" y="419"/>
                </a:lnTo>
                <a:lnTo>
                  <a:pt x="149" y="419"/>
                </a:lnTo>
                <a:lnTo>
                  <a:pt x="138" y="419"/>
                </a:lnTo>
                <a:lnTo>
                  <a:pt x="129" y="419"/>
                </a:lnTo>
                <a:lnTo>
                  <a:pt x="129" y="419"/>
                </a:lnTo>
                <a:lnTo>
                  <a:pt x="122" y="420"/>
                </a:lnTo>
                <a:lnTo>
                  <a:pt x="117" y="420"/>
                </a:lnTo>
                <a:lnTo>
                  <a:pt x="113" y="419"/>
                </a:lnTo>
                <a:lnTo>
                  <a:pt x="113" y="419"/>
                </a:lnTo>
                <a:lnTo>
                  <a:pt x="109" y="418"/>
                </a:lnTo>
                <a:lnTo>
                  <a:pt x="105" y="418"/>
                </a:lnTo>
                <a:lnTo>
                  <a:pt x="102" y="419"/>
                </a:lnTo>
                <a:lnTo>
                  <a:pt x="102" y="419"/>
                </a:lnTo>
                <a:lnTo>
                  <a:pt x="99" y="415"/>
                </a:lnTo>
                <a:lnTo>
                  <a:pt x="90" y="409"/>
                </a:lnTo>
                <a:lnTo>
                  <a:pt x="84" y="405"/>
                </a:lnTo>
                <a:lnTo>
                  <a:pt x="78" y="401"/>
                </a:lnTo>
                <a:lnTo>
                  <a:pt x="69" y="399"/>
                </a:lnTo>
                <a:lnTo>
                  <a:pt x="60" y="398"/>
                </a:lnTo>
                <a:lnTo>
                  <a:pt x="60" y="398"/>
                </a:lnTo>
                <a:lnTo>
                  <a:pt x="44" y="396"/>
                </a:lnTo>
                <a:lnTo>
                  <a:pt x="34" y="394"/>
                </a:lnTo>
                <a:lnTo>
                  <a:pt x="25" y="394"/>
                </a:lnTo>
                <a:lnTo>
                  <a:pt x="21" y="395"/>
                </a:lnTo>
                <a:lnTo>
                  <a:pt x="17" y="398"/>
                </a:lnTo>
                <a:lnTo>
                  <a:pt x="17" y="398"/>
                </a:lnTo>
                <a:lnTo>
                  <a:pt x="13" y="401"/>
                </a:lnTo>
                <a:lnTo>
                  <a:pt x="11" y="405"/>
                </a:lnTo>
                <a:lnTo>
                  <a:pt x="6" y="413"/>
                </a:lnTo>
                <a:lnTo>
                  <a:pt x="3" y="420"/>
                </a:lnTo>
                <a:lnTo>
                  <a:pt x="1" y="424"/>
                </a:lnTo>
                <a:lnTo>
                  <a:pt x="1" y="424"/>
                </a:lnTo>
                <a:lnTo>
                  <a:pt x="0" y="427"/>
                </a:lnTo>
                <a:lnTo>
                  <a:pt x="0" y="430"/>
                </a:lnTo>
                <a:lnTo>
                  <a:pt x="1" y="433"/>
                </a:lnTo>
                <a:lnTo>
                  <a:pt x="1" y="434"/>
                </a:lnTo>
                <a:lnTo>
                  <a:pt x="1" y="434"/>
                </a:lnTo>
                <a:lnTo>
                  <a:pt x="6" y="443"/>
                </a:lnTo>
                <a:lnTo>
                  <a:pt x="12" y="456"/>
                </a:lnTo>
                <a:lnTo>
                  <a:pt x="12" y="456"/>
                </a:lnTo>
                <a:lnTo>
                  <a:pt x="15" y="458"/>
                </a:lnTo>
                <a:lnTo>
                  <a:pt x="18" y="461"/>
                </a:lnTo>
                <a:lnTo>
                  <a:pt x="30" y="464"/>
                </a:lnTo>
                <a:lnTo>
                  <a:pt x="41" y="466"/>
                </a:lnTo>
                <a:lnTo>
                  <a:pt x="49" y="467"/>
                </a:lnTo>
                <a:lnTo>
                  <a:pt x="75" y="467"/>
                </a:lnTo>
                <a:lnTo>
                  <a:pt x="97" y="467"/>
                </a:lnTo>
                <a:lnTo>
                  <a:pt x="123" y="467"/>
                </a:lnTo>
                <a:lnTo>
                  <a:pt x="123" y="467"/>
                </a:lnTo>
                <a:lnTo>
                  <a:pt x="133" y="471"/>
                </a:lnTo>
                <a:lnTo>
                  <a:pt x="156" y="478"/>
                </a:lnTo>
                <a:lnTo>
                  <a:pt x="185" y="488"/>
                </a:lnTo>
                <a:lnTo>
                  <a:pt x="200" y="491"/>
                </a:lnTo>
                <a:lnTo>
                  <a:pt x="214" y="493"/>
                </a:lnTo>
                <a:lnTo>
                  <a:pt x="214" y="493"/>
                </a:lnTo>
                <a:lnTo>
                  <a:pt x="225" y="495"/>
                </a:lnTo>
                <a:lnTo>
                  <a:pt x="235" y="496"/>
                </a:lnTo>
                <a:lnTo>
                  <a:pt x="244" y="500"/>
                </a:lnTo>
                <a:lnTo>
                  <a:pt x="250" y="502"/>
                </a:lnTo>
                <a:lnTo>
                  <a:pt x="259" y="506"/>
                </a:lnTo>
                <a:lnTo>
                  <a:pt x="261" y="508"/>
                </a:lnTo>
                <a:lnTo>
                  <a:pt x="209" y="677"/>
                </a:lnTo>
                <a:lnTo>
                  <a:pt x="214" y="677"/>
                </a:lnTo>
                <a:lnTo>
                  <a:pt x="214" y="677"/>
                </a:lnTo>
                <a:lnTo>
                  <a:pt x="221" y="735"/>
                </a:lnTo>
                <a:lnTo>
                  <a:pt x="227" y="779"/>
                </a:lnTo>
                <a:lnTo>
                  <a:pt x="229" y="798"/>
                </a:lnTo>
                <a:lnTo>
                  <a:pt x="229" y="809"/>
                </a:lnTo>
                <a:lnTo>
                  <a:pt x="229" y="809"/>
                </a:lnTo>
                <a:lnTo>
                  <a:pt x="229" y="822"/>
                </a:lnTo>
                <a:lnTo>
                  <a:pt x="230" y="831"/>
                </a:lnTo>
                <a:lnTo>
                  <a:pt x="233" y="839"/>
                </a:lnTo>
                <a:lnTo>
                  <a:pt x="234" y="852"/>
                </a:lnTo>
                <a:lnTo>
                  <a:pt x="234" y="852"/>
                </a:lnTo>
                <a:lnTo>
                  <a:pt x="235" y="877"/>
                </a:lnTo>
                <a:lnTo>
                  <a:pt x="238" y="915"/>
                </a:lnTo>
                <a:lnTo>
                  <a:pt x="243" y="954"/>
                </a:lnTo>
                <a:lnTo>
                  <a:pt x="245" y="972"/>
                </a:lnTo>
                <a:lnTo>
                  <a:pt x="249" y="987"/>
                </a:lnTo>
                <a:lnTo>
                  <a:pt x="249" y="987"/>
                </a:lnTo>
                <a:lnTo>
                  <a:pt x="253" y="1001"/>
                </a:lnTo>
                <a:lnTo>
                  <a:pt x="255" y="1013"/>
                </a:lnTo>
                <a:lnTo>
                  <a:pt x="258" y="1040"/>
                </a:lnTo>
                <a:lnTo>
                  <a:pt x="259" y="1061"/>
                </a:lnTo>
                <a:lnTo>
                  <a:pt x="258" y="1070"/>
                </a:lnTo>
                <a:lnTo>
                  <a:pt x="256" y="1075"/>
                </a:lnTo>
                <a:lnTo>
                  <a:pt x="256" y="1075"/>
                </a:lnTo>
                <a:lnTo>
                  <a:pt x="254" y="1085"/>
                </a:lnTo>
                <a:lnTo>
                  <a:pt x="250" y="1105"/>
                </a:lnTo>
                <a:lnTo>
                  <a:pt x="239" y="1163"/>
                </a:lnTo>
                <a:lnTo>
                  <a:pt x="226" y="1222"/>
                </a:lnTo>
                <a:lnTo>
                  <a:pt x="222" y="1244"/>
                </a:lnTo>
                <a:lnTo>
                  <a:pt x="219" y="1256"/>
                </a:lnTo>
                <a:lnTo>
                  <a:pt x="219" y="1256"/>
                </a:lnTo>
                <a:lnTo>
                  <a:pt x="214" y="1267"/>
                </a:lnTo>
                <a:lnTo>
                  <a:pt x="210" y="1279"/>
                </a:lnTo>
                <a:lnTo>
                  <a:pt x="207" y="1290"/>
                </a:lnTo>
                <a:lnTo>
                  <a:pt x="207" y="1294"/>
                </a:lnTo>
                <a:lnTo>
                  <a:pt x="209" y="1298"/>
                </a:lnTo>
                <a:lnTo>
                  <a:pt x="209" y="1298"/>
                </a:lnTo>
                <a:lnTo>
                  <a:pt x="211" y="1308"/>
                </a:lnTo>
                <a:lnTo>
                  <a:pt x="214" y="1320"/>
                </a:lnTo>
                <a:lnTo>
                  <a:pt x="215" y="1333"/>
                </a:lnTo>
                <a:lnTo>
                  <a:pt x="215" y="1338"/>
                </a:lnTo>
                <a:lnTo>
                  <a:pt x="214" y="1340"/>
                </a:lnTo>
                <a:lnTo>
                  <a:pt x="214" y="1340"/>
                </a:lnTo>
                <a:lnTo>
                  <a:pt x="206" y="1348"/>
                </a:lnTo>
                <a:lnTo>
                  <a:pt x="193" y="1358"/>
                </a:lnTo>
                <a:lnTo>
                  <a:pt x="176" y="1372"/>
                </a:lnTo>
                <a:lnTo>
                  <a:pt x="176" y="1372"/>
                </a:lnTo>
                <a:lnTo>
                  <a:pt x="171" y="1373"/>
                </a:lnTo>
                <a:lnTo>
                  <a:pt x="159" y="1376"/>
                </a:lnTo>
                <a:lnTo>
                  <a:pt x="153" y="1378"/>
                </a:lnTo>
                <a:lnTo>
                  <a:pt x="147" y="1381"/>
                </a:lnTo>
                <a:lnTo>
                  <a:pt x="142" y="1385"/>
                </a:lnTo>
                <a:lnTo>
                  <a:pt x="139" y="1388"/>
                </a:lnTo>
                <a:lnTo>
                  <a:pt x="139" y="1388"/>
                </a:lnTo>
                <a:lnTo>
                  <a:pt x="138" y="1392"/>
                </a:lnTo>
                <a:lnTo>
                  <a:pt x="138" y="1397"/>
                </a:lnTo>
                <a:lnTo>
                  <a:pt x="141" y="1406"/>
                </a:lnTo>
                <a:lnTo>
                  <a:pt x="143" y="1412"/>
                </a:lnTo>
                <a:lnTo>
                  <a:pt x="144" y="1415"/>
                </a:lnTo>
                <a:lnTo>
                  <a:pt x="144" y="1415"/>
                </a:lnTo>
                <a:lnTo>
                  <a:pt x="238" y="1408"/>
                </a:lnTo>
                <a:lnTo>
                  <a:pt x="304" y="1403"/>
                </a:lnTo>
                <a:lnTo>
                  <a:pt x="328" y="1401"/>
                </a:lnTo>
                <a:lnTo>
                  <a:pt x="341" y="1398"/>
                </a:lnTo>
                <a:lnTo>
                  <a:pt x="341" y="1398"/>
                </a:lnTo>
                <a:lnTo>
                  <a:pt x="350" y="1395"/>
                </a:lnTo>
                <a:lnTo>
                  <a:pt x="353" y="1391"/>
                </a:lnTo>
                <a:lnTo>
                  <a:pt x="356" y="1386"/>
                </a:lnTo>
                <a:lnTo>
                  <a:pt x="357" y="1383"/>
                </a:lnTo>
                <a:lnTo>
                  <a:pt x="357" y="1383"/>
                </a:lnTo>
                <a:lnTo>
                  <a:pt x="358" y="1372"/>
                </a:lnTo>
                <a:lnTo>
                  <a:pt x="358" y="1366"/>
                </a:lnTo>
                <a:lnTo>
                  <a:pt x="357" y="1362"/>
                </a:lnTo>
                <a:lnTo>
                  <a:pt x="357" y="1362"/>
                </a:lnTo>
                <a:lnTo>
                  <a:pt x="355" y="1352"/>
                </a:lnTo>
                <a:lnTo>
                  <a:pt x="351" y="1332"/>
                </a:lnTo>
                <a:lnTo>
                  <a:pt x="346" y="1293"/>
                </a:lnTo>
                <a:lnTo>
                  <a:pt x="346" y="1293"/>
                </a:lnTo>
                <a:lnTo>
                  <a:pt x="346" y="1286"/>
                </a:lnTo>
                <a:lnTo>
                  <a:pt x="347" y="1279"/>
                </a:lnTo>
                <a:lnTo>
                  <a:pt x="352" y="1264"/>
                </a:lnTo>
                <a:lnTo>
                  <a:pt x="357" y="1250"/>
                </a:lnTo>
                <a:lnTo>
                  <a:pt x="362" y="1240"/>
                </a:lnTo>
                <a:lnTo>
                  <a:pt x="362" y="1240"/>
                </a:lnTo>
                <a:lnTo>
                  <a:pt x="367" y="1222"/>
                </a:lnTo>
                <a:lnTo>
                  <a:pt x="375" y="1191"/>
                </a:lnTo>
                <a:lnTo>
                  <a:pt x="381" y="1160"/>
                </a:lnTo>
                <a:lnTo>
                  <a:pt x="382" y="1150"/>
                </a:lnTo>
                <a:lnTo>
                  <a:pt x="384" y="1144"/>
                </a:lnTo>
                <a:lnTo>
                  <a:pt x="384" y="1144"/>
                </a:lnTo>
                <a:lnTo>
                  <a:pt x="380" y="1125"/>
                </a:lnTo>
                <a:lnTo>
                  <a:pt x="379" y="1114"/>
                </a:lnTo>
                <a:lnTo>
                  <a:pt x="377" y="1108"/>
                </a:lnTo>
                <a:lnTo>
                  <a:pt x="377" y="1108"/>
                </a:lnTo>
                <a:lnTo>
                  <a:pt x="420" y="1012"/>
                </a:lnTo>
                <a:lnTo>
                  <a:pt x="420" y="1012"/>
                </a:lnTo>
                <a:lnTo>
                  <a:pt x="429" y="1006"/>
                </a:lnTo>
                <a:lnTo>
                  <a:pt x="438" y="999"/>
                </a:lnTo>
                <a:lnTo>
                  <a:pt x="438" y="999"/>
                </a:lnTo>
                <a:lnTo>
                  <a:pt x="453" y="1026"/>
                </a:lnTo>
                <a:lnTo>
                  <a:pt x="469" y="1048"/>
                </a:lnTo>
                <a:lnTo>
                  <a:pt x="486" y="1072"/>
                </a:lnTo>
                <a:lnTo>
                  <a:pt x="486" y="1072"/>
                </a:lnTo>
                <a:lnTo>
                  <a:pt x="507" y="1103"/>
                </a:lnTo>
                <a:lnTo>
                  <a:pt x="535" y="1139"/>
                </a:lnTo>
                <a:lnTo>
                  <a:pt x="566" y="1186"/>
                </a:lnTo>
                <a:lnTo>
                  <a:pt x="566" y="1186"/>
                </a:lnTo>
                <a:lnTo>
                  <a:pt x="622" y="1235"/>
                </a:lnTo>
                <a:lnTo>
                  <a:pt x="662" y="1270"/>
                </a:lnTo>
                <a:lnTo>
                  <a:pt x="677" y="1281"/>
                </a:lnTo>
                <a:lnTo>
                  <a:pt x="686" y="1288"/>
                </a:lnTo>
                <a:lnTo>
                  <a:pt x="686" y="1288"/>
                </a:lnTo>
                <a:lnTo>
                  <a:pt x="700" y="1295"/>
                </a:lnTo>
                <a:lnTo>
                  <a:pt x="705" y="1298"/>
                </a:lnTo>
                <a:lnTo>
                  <a:pt x="707" y="1298"/>
                </a:lnTo>
                <a:lnTo>
                  <a:pt x="707" y="1298"/>
                </a:lnTo>
                <a:lnTo>
                  <a:pt x="708" y="1303"/>
                </a:lnTo>
                <a:lnTo>
                  <a:pt x="710" y="1314"/>
                </a:lnTo>
                <a:lnTo>
                  <a:pt x="712" y="1335"/>
                </a:lnTo>
                <a:lnTo>
                  <a:pt x="712" y="1335"/>
                </a:lnTo>
                <a:lnTo>
                  <a:pt x="711" y="1340"/>
                </a:lnTo>
                <a:lnTo>
                  <a:pt x="710" y="1348"/>
                </a:lnTo>
                <a:lnTo>
                  <a:pt x="707" y="1357"/>
                </a:lnTo>
                <a:lnTo>
                  <a:pt x="707" y="1357"/>
                </a:lnTo>
                <a:lnTo>
                  <a:pt x="686" y="1364"/>
                </a:lnTo>
                <a:lnTo>
                  <a:pt x="672" y="1371"/>
                </a:lnTo>
                <a:lnTo>
                  <a:pt x="667" y="1374"/>
                </a:lnTo>
                <a:lnTo>
                  <a:pt x="664" y="1378"/>
                </a:lnTo>
                <a:lnTo>
                  <a:pt x="664" y="1378"/>
                </a:lnTo>
                <a:lnTo>
                  <a:pt x="662" y="1385"/>
                </a:lnTo>
                <a:lnTo>
                  <a:pt x="661" y="1390"/>
                </a:lnTo>
                <a:lnTo>
                  <a:pt x="661" y="1392"/>
                </a:lnTo>
                <a:lnTo>
                  <a:pt x="662" y="1395"/>
                </a:lnTo>
                <a:lnTo>
                  <a:pt x="666" y="1397"/>
                </a:lnTo>
                <a:lnTo>
                  <a:pt x="669" y="1398"/>
                </a:lnTo>
                <a:lnTo>
                  <a:pt x="669" y="1398"/>
                </a:lnTo>
                <a:lnTo>
                  <a:pt x="677" y="1400"/>
                </a:lnTo>
                <a:lnTo>
                  <a:pt x="690" y="1401"/>
                </a:lnTo>
                <a:lnTo>
                  <a:pt x="717" y="1401"/>
                </a:lnTo>
                <a:lnTo>
                  <a:pt x="755" y="1398"/>
                </a:lnTo>
                <a:lnTo>
                  <a:pt x="755" y="1398"/>
                </a:lnTo>
                <a:lnTo>
                  <a:pt x="771" y="1381"/>
                </a:lnTo>
                <a:lnTo>
                  <a:pt x="785" y="1367"/>
                </a:lnTo>
                <a:lnTo>
                  <a:pt x="797" y="1357"/>
                </a:lnTo>
                <a:lnTo>
                  <a:pt x="797" y="1357"/>
                </a:lnTo>
                <a:lnTo>
                  <a:pt x="826" y="1335"/>
                </a:lnTo>
                <a:lnTo>
                  <a:pt x="844" y="1319"/>
                </a:lnTo>
                <a:lnTo>
                  <a:pt x="844" y="1319"/>
                </a:lnTo>
                <a:lnTo>
                  <a:pt x="856" y="1308"/>
                </a:lnTo>
                <a:lnTo>
                  <a:pt x="863" y="1298"/>
                </a:lnTo>
                <a:lnTo>
                  <a:pt x="865" y="1293"/>
                </a:lnTo>
                <a:lnTo>
                  <a:pt x="866" y="1288"/>
                </a:lnTo>
                <a:lnTo>
                  <a:pt x="866" y="1288"/>
                </a:lnTo>
                <a:lnTo>
                  <a:pt x="865" y="1281"/>
                </a:lnTo>
                <a:lnTo>
                  <a:pt x="861" y="1278"/>
                </a:lnTo>
                <a:lnTo>
                  <a:pt x="854" y="1274"/>
                </a:lnTo>
                <a:lnTo>
                  <a:pt x="844" y="1266"/>
                </a:lnTo>
                <a:lnTo>
                  <a:pt x="844" y="1266"/>
                </a:lnTo>
                <a:lnTo>
                  <a:pt x="826" y="1250"/>
                </a:lnTo>
                <a:lnTo>
                  <a:pt x="820" y="1244"/>
                </a:lnTo>
                <a:lnTo>
                  <a:pt x="818" y="1240"/>
                </a:lnTo>
                <a:lnTo>
                  <a:pt x="818" y="1240"/>
                </a:lnTo>
                <a:lnTo>
                  <a:pt x="813" y="1228"/>
                </a:lnTo>
                <a:lnTo>
                  <a:pt x="809" y="1221"/>
                </a:lnTo>
                <a:lnTo>
                  <a:pt x="802" y="1213"/>
                </a:lnTo>
                <a:lnTo>
                  <a:pt x="802" y="1213"/>
                </a:lnTo>
                <a:lnTo>
                  <a:pt x="794" y="1208"/>
                </a:lnTo>
                <a:lnTo>
                  <a:pt x="785" y="1205"/>
                </a:lnTo>
                <a:lnTo>
                  <a:pt x="779" y="1201"/>
                </a:lnTo>
                <a:lnTo>
                  <a:pt x="776" y="1199"/>
                </a:lnTo>
                <a:lnTo>
                  <a:pt x="775" y="1197"/>
                </a:lnTo>
                <a:lnTo>
                  <a:pt x="775" y="1197"/>
                </a:lnTo>
                <a:lnTo>
                  <a:pt x="771" y="1193"/>
                </a:lnTo>
                <a:lnTo>
                  <a:pt x="764" y="1187"/>
                </a:lnTo>
                <a:lnTo>
                  <a:pt x="755" y="1176"/>
                </a:lnTo>
                <a:lnTo>
                  <a:pt x="749" y="1169"/>
                </a:lnTo>
                <a:lnTo>
                  <a:pt x="744" y="1160"/>
                </a:lnTo>
                <a:lnTo>
                  <a:pt x="744" y="1160"/>
                </a:lnTo>
                <a:lnTo>
                  <a:pt x="730" y="1139"/>
                </a:lnTo>
                <a:lnTo>
                  <a:pt x="715" y="1116"/>
                </a:lnTo>
                <a:lnTo>
                  <a:pt x="696" y="1091"/>
                </a:lnTo>
                <a:lnTo>
                  <a:pt x="696" y="1091"/>
                </a:lnTo>
                <a:lnTo>
                  <a:pt x="664" y="1051"/>
                </a:lnTo>
                <a:lnTo>
                  <a:pt x="627" y="1002"/>
                </a:lnTo>
                <a:lnTo>
                  <a:pt x="627" y="1002"/>
                </a:lnTo>
                <a:lnTo>
                  <a:pt x="620" y="993"/>
                </a:lnTo>
                <a:lnTo>
                  <a:pt x="611" y="984"/>
                </a:lnTo>
                <a:lnTo>
                  <a:pt x="595" y="969"/>
                </a:lnTo>
                <a:lnTo>
                  <a:pt x="595" y="969"/>
                </a:lnTo>
                <a:lnTo>
                  <a:pt x="577" y="948"/>
                </a:lnTo>
                <a:lnTo>
                  <a:pt x="569" y="935"/>
                </a:lnTo>
                <a:lnTo>
                  <a:pt x="564" y="928"/>
                </a:lnTo>
                <a:lnTo>
                  <a:pt x="564" y="928"/>
                </a:lnTo>
                <a:lnTo>
                  <a:pt x="562" y="905"/>
                </a:lnTo>
                <a:lnTo>
                  <a:pt x="560" y="862"/>
                </a:lnTo>
                <a:lnTo>
                  <a:pt x="559" y="800"/>
                </a:lnTo>
                <a:lnTo>
                  <a:pt x="559" y="800"/>
                </a:lnTo>
                <a:lnTo>
                  <a:pt x="569" y="772"/>
                </a:lnTo>
                <a:lnTo>
                  <a:pt x="575" y="748"/>
                </a:lnTo>
                <a:lnTo>
                  <a:pt x="580" y="731"/>
                </a:lnTo>
                <a:lnTo>
                  <a:pt x="580" y="731"/>
                </a:lnTo>
                <a:lnTo>
                  <a:pt x="580" y="720"/>
                </a:lnTo>
                <a:lnTo>
                  <a:pt x="580" y="707"/>
                </a:lnTo>
                <a:lnTo>
                  <a:pt x="580" y="695"/>
                </a:lnTo>
                <a:lnTo>
                  <a:pt x="580" y="695"/>
                </a:lnTo>
                <a:lnTo>
                  <a:pt x="591" y="590"/>
                </a:lnTo>
                <a:lnTo>
                  <a:pt x="599" y="516"/>
                </a:lnTo>
                <a:lnTo>
                  <a:pt x="600" y="492"/>
                </a:lnTo>
                <a:lnTo>
                  <a:pt x="600" y="485"/>
                </a:lnTo>
                <a:lnTo>
                  <a:pt x="599" y="481"/>
                </a:lnTo>
                <a:lnTo>
                  <a:pt x="599" y="481"/>
                </a:lnTo>
                <a:lnTo>
                  <a:pt x="596" y="473"/>
                </a:lnTo>
                <a:lnTo>
                  <a:pt x="593" y="458"/>
                </a:lnTo>
                <a:lnTo>
                  <a:pt x="585" y="413"/>
                </a:lnTo>
                <a:lnTo>
                  <a:pt x="574" y="347"/>
                </a:lnTo>
                <a:lnTo>
                  <a:pt x="574" y="347"/>
                </a:lnTo>
                <a:lnTo>
                  <a:pt x="557" y="302"/>
                </a:lnTo>
                <a:lnTo>
                  <a:pt x="547" y="272"/>
                </a:lnTo>
                <a:lnTo>
                  <a:pt x="542" y="254"/>
                </a:lnTo>
                <a:lnTo>
                  <a:pt x="542" y="254"/>
                </a:lnTo>
                <a:lnTo>
                  <a:pt x="541" y="250"/>
                </a:lnTo>
                <a:lnTo>
                  <a:pt x="536" y="243"/>
                </a:lnTo>
                <a:lnTo>
                  <a:pt x="523" y="223"/>
                </a:lnTo>
                <a:lnTo>
                  <a:pt x="506" y="196"/>
                </a:lnTo>
                <a:lnTo>
                  <a:pt x="499" y="180"/>
                </a:lnTo>
                <a:lnTo>
                  <a:pt x="499" y="180"/>
                </a:lnTo>
                <a:lnTo>
                  <a:pt x="513" y="167"/>
                </a:lnTo>
                <a:lnTo>
                  <a:pt x="522" y="157"/>
                </a:lnTo>
                <a:lnTo>
                  <a:pt x="525" y="152"/>
                </a:lnTo>
                <a:lnTo>
                  <a:pt x="526" y="148"/>
                </a:lnTo>
                <a:lnTo>
                  <a:pt x="526" y="148"/>
                </a:lnTo>
                <a:lnTo>
                  <a:pt x="532" y="122"/>
                </a:lnTo>
                <a:lnTo>
                  <a:pt x="537" y="96"/>
                </a:lnTo>
                <a:lnTo>
                  <a:pt x="537" y="96"/>
                </a:lnTo>
                <a:lnTo>
                  <a:pt x="538" y="88"/>
                </a:lnTo>
                <a:lnTo>
                  <a:pt x="542" y="79"/>
                </a:lnTo>
                <a:lnTo>
                  <a:pt x="543" y="69"/>
                </a:lnTo>
                <a:lnTo>
                  <a:pt x="543" y="64"/>
                </a:lnTo>
                <a:lnTo>
                  <a:pt x="542" y="59"/>
                </a:lnTo>
                <a:lnTo>
                  <a:pt x="542" y="59"/>
                </a:lnTo>
                <a:lnTo>
                  <a:pt x="538" y="51"/>
                </a:lnTo>
                <a:lnTo>
                  <a:pt x="535" y="46"/>
                </a:lnTo>
                <a:lnTo>
                  <a:pt x="531" y="43"/>
                </a:lnTo>
                <a:lnTo>
                  <a:pt x="526" y="38"/>
                </a:lnTo>
                <a:lnTo>
                  <a:pt x="526" y="38"/>
                </a:lnTo>
                <a:lnTo>
                  <a:pt x="522" y="33"/>
                </a:lnTo>
                <a:lnTo>
                  <a:pt x="516" y="29"/>
                </a:lnTo>
                <a:lnTo>
                  <a:pt x="508" y="26"/>
                </a:lnTo>
                <a:lnTo>
                  <a:pt x="499" y="21"/>
                </a:lnTo>
                <a:lnTo>
                  <a:pt x="499" y="21"/>
                </a:lnTo>
                <a:lnTo>
                  <a:pt x="491" y="16"/>
                </a:lnTo>
                <a:lnTo>
                  <a:pt x="482" y="14"/>
                </a:lnTo>
                <a:lnTo>
                  <a:pt x="473" y="11"/>
                </a:lnTo>
                <a:lnTo>
                  <a:pt x="463" y="0"/>
                </a:lnTo>
                <a:lnTo>
                  <a:pt x="463" y="0"/>
                </a:lnTo>
                <a:lnTo>
                  <a:pt x="459" y="0"/>
                </a:lnTo>
                <a:lnTo>
                  <a:pt x="450" y="1"/>
                </a:lnTo>
                <a:lnTo>
                  <a:pt x="442" y="1"/>
                </a:lnTo>
                <a:lnTo>
                  <a:pt x="439" y="1"/>
                </a:lnTo>
                <a:lnTo>
                  <a:pt x="436" y="0"/>
                </a:lnTo>
                <a:lnTo>
                  <a:pt x="436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2">
            <a:extLst>
              <a:ext uri="{FF2B5EF4-FFF2-40B4-BE49-F238E27FC236}">
                <a16:creationId xmlns:a16="http://schemas.microsoft.com/office/drawing/2014/main" id="{9CF65814-6E38-47DE-981D-CAB83BCAE071}"/>
              </a:ext>
            </a:extLst>
          </p:cNvPr>
          <p:cNvSpPr>
            <a:spLocks/>
          </p:cNvSpPr>
          <p:nvPr/>
        </p:nvSpPr>
        <p:spPr bwMode="auto">
          <a:xfrm>
            <a:off x="1599146" y="849573"/>
            <a:ext cx="807210" cy="2579427"/>
          </a:xfrm>
          <a:custGeom>
            <a:avLst/>
            <a:gdLst>
              <a:gd name="T0" fmla="*/ 146 w 399"/>
              <a:gd name="T1" fmla="*/ 29 h 1275"/>
              <a:gd name="T2" fmla="*/ 127 w 399"/>
              <a:gd name="T3" fmla="*/ 48 h 1275"/>
              <a:gd name="T4" fmla="*/ 121 w 399"/>
              <a:gd name="T5" fmla="*/ 76 h 1275"/>
              <a:gd name="T6" fmla="*/ 126 w 399"/>
              <a:gd name="T7" fmla="*/ 105 h 1275"/>
              <a:gd name="T8" fmla="*/ 108 w 399"/>
              <a:gd name="T9" fmla="*/ 127 h 1275"/>
              <a:gd name="T10" fmla="*/ 121 w 399"/>
              <a:gd name="T11" fmla="*/ 135 h 1275"/>
              <a:gd name="T12" fmla="*/ 114 w 399"/>
              <a:gd name="T13" fmla="*/ 158 h 1275"/>
              <a:gd name="T14" fmla="*/ 115 w 399"/>
              <a:gd name="T15" fmla="*/ 175 h 1275"/>
              <a:gd name="T16" fmla="*/ 162 w 399"/>
              <a:gd name="T17" fmla="*/ 186 h 1275"/>
              <a:gd name="T18" fmla="*/ 173 w 399"/>
              <a:gd name="T19" fmla="*/ 215 h 1275"/>
              <a:gd name="T20" fmla="*/ 173 w 399"/>
              <a:gd name="T21" fmla="*/ 239 h 1275"/>
              <a:gd name="T22" fmla="*/ 87 w 399"/>
              <a:gd name="T23" fmla="*/ 377 h 1275"/>
              <a:gd name="T24" fmla="*/ 28 w 399"/>
              <a:gd name="T25" fmla="*/ 494 h 1275"/>
              <a:gd name="T26" fmla="*/ 10 w 399"/>
              <a:gd name="T27" fmla="*/ 564 h 1275"/>
              <a:gd name="T28" fmla="*/ 1 w 399"/>
              <a:gd name="T29" fmla="*/ 698 h 1275"/>
              <a:gd name="T30" fmla="*/ 11 w 399"/>
              <a:gd name="T31" fmla="*/ 727 h 1275"/>
              <a:gd name="T32" fmla="*/ 51 w 399"/>
              <a:gd name="T33" fmla="*/ 745 h 1275"/>
              <a:gd name="T34" fmla="*/ 88 w 399"/>
              <a:gd name="T35" fmla="*/ 800 h 1275"/>
              <a:gd name="T36" fmla="*/ 92 w 399"/>
              <a:gd name="T37" fmla="*/ 936 h 1275"/>
              <a:gd name="T38" fmla="*/ 104 w 399"/>
              <a:gd name="T39" fmla="*/ 989 h 1275"/>
              <a:gd name="T40" fmla="*/ 106 w 399"/>
              <a:gd name="T41" fmla="*/ 1042 h 1275"/>
              <a:gd name="T42" fmla="*/ 113 w 399"/>
              <a:gd name="T43" fmla="*/ 1049 h 1275"/>
              <a:gd name="T44" fmla="*/ 132 w 399"/>
              <a:gd name="T45" fmla="*/ 1048 h 1275"/>
              <a:gd name="T46" fmla="*/ 146 w 399"/>
              <a:gd name="T47" fmla="*/ 1132 h 1275"/>
              <a:gd name="T48" fmla="*/ 144 w 399"/>
              <a:gd name="T49" fmla="*/ 1152 h 1275"/>
              <a:gd name="T50" fmla="*/ 124 w 399"/>
              <a:gd name="T51" fmla="*/ 1157 h 1275"/>
              <a:gd name="T52" fmla="*/ 115 w 399"/>
              <a:gd name="T53" fmla="*/ 1164 h 1275"/>
              <a:gd name="T54" fmla="*/ 103 w 399"/>
              <a:gd name="T55" fmla="*/ 1193 h 1275"/>
              <a:gd name="T56" fmla="*/ 82 w 399"/>
              <a:gd name="T57" fmla="*/ 1207 h 1275"/>
              <a:gd name="T58" fmla="*/ 39 w 399"/>
              <a:gd name="T59" fmla="*/ 1222 h 1275"/>
              <a:gd name="T60" fmla="*/ 5 w 399"/>
              <a:gd name="T61" fmla="*/ 1245 h 1275"/>
              <a:gd name="T62" fmla="*/ 6 w 399"/>
              <a:gd name="T63" fmla="*/ 1261 h 1275"/>
              <a:gd name="T64" fmla="*/ 45 w 399"/>
              <a:gd name="T65" fmla="*/ 1266 h 1275"/>
              <a:gd name="T66" fmla="*/ 219 w 399"/>
              <a:gd name="T67" fmla="*/ 1274 h 1275"/>
              <a:gd name="T68" fmla="*/ 225 w 399"/>
              <a:gd name="T69" fmla="*/ 1257 h 1275"/>
              <a:gd name="T70" fmla="*/ 261 w 399"/>
              <a:gd name="T71" fmla="*/ 1258 h 1275"/>
              <a:gd name="T72" fmla="*/ 282 w 399"/>
              <a:gd name="T73" fmla="*/ 1249 h 1275"/>
              <a:gd name="T74" fmla="*/ 291 w 399"/>
              <a:gd name="T75" fmla="*/ 1225 h 1275"/>
              <a:gd name="T76" fmla="*/ 282 w 399"/>
              <a:gd name="T77" fmla="*/ 1179 h 1275"/>
              <a:gd name="T78" fmla="*/ 272 w 399"/>
              <a:gd name="T79" fmla="*/ 1158 h 1275"/>
              <a:gd name="T80" fmla="*/ 266 w 399"/>
              <a:gd name="T81" fmla="*/ 1152 h 1275"/>
              <a:gd name="T82" fmla="*/ 300 w 399"/>
              <a:gd name="T83" fmla="*/ 1025 h 1275"/>
              <a:gd name="T84" fmla="*/ 324 w 399"/>
              <a:gd name="T85" fmla="*/ 1013 h 1275"/>
              <a:gd name="T86" fmla="*/ 330 w 399"/>
              <a:gd name="T87" fmla="*/ 1000 h 1275"/>
              <a:gd name="T88" fmla="*/ 335 w 399"/>
              <a:gd name="T89" fmla="*/ 972 h 1275"/>
              <a:gd name="T90" fmla="*/ 370 w 399"/>
              <a:gd name="T91" fmla="*/ 758 h 1275"/>
              <a:gd name="T92" fmla="*/ 399 w 399"/>
              <a:gd name="T93" fmla="*/ 763 h 1275"/>
              <a:gd name="T94" fmla="*/ 360 w 399"/>
              <a:gd name="T95" fmla="*/ 485 h 1275"/>
              <a:gd name="T96" fmla="*/ 360 w 399"/>
              <a:gd name="T97" fmla="*/ 361 h 1275"/>
              <a:gd name="T98" fmla="*/ 356 w 399"/>
              <a:gd name="T99" fmla="*/ 228 h 1275"/>
              <a:gd name="T100" fmla="*/ 345 w 399"/>
              <a:gd name="T101" fmla="*/ 184 h 1275"/>
              <a:gd name="T102" fmla="*/ 289 w 399"/>
              <a:gd name="T103" fmla="*/ 158 h 1275"/>
              <a:gd name="T104" fmla="*/ 290 w 399"/>
              <a:gd name="T105" fmla="*/ 88 h 1275"/>
              <a:gd name="T106" fmla="*/ 285 w 399"/>
              <a:gd name="T107" fmla="*/ 33 h 1275"/>
              <a:gd name="T108" fmla="*/ 273 w 399"/>
              <a:gd name="T109" fmla="*/ 18 h 1275"/>
              <a:gd name="T110" fmla="*/ 242 w 399"/>
              <a:gd name="T111" fmla="*/ 6 h 1275"/>
              <a:gd name="T112" fmla="*/ 212 w 399"/>
              <a:gd name="T113" fmla="*/ 1 h 1275"/>
              <a:gd name="T114" fmla="*/ 176 w 399"/>
              <a:gd name="T115" fmla="*/ 1 h 1275"/>
              <a:gd name="T116" fmla="*/ 164 w 399"/>
              <a:gd name="T117" fmla="*/ 16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99" h="1275">
                <a:moveTo>
                  <a:pt x="162" y="18"/>
                </a:moveTo>
                <a:lnTo>
                  <a:pt x="162" y="18"/>
                </a:lnTo>
                <a:lnTo>
                  <a:pt x="153" y="22"/>
                </a:lnTo>
                <a:lnTo>
                  <a:pt x="146" y="29"/>
                </a:lnTo>
                <a:lnTo>
                  <a:pt x="132" y="42"/>
                </a:lnTo>
                <a:lnTo>
                  <a:pt x="132" y="42"/>
                </a:lnTo>
                <a:lnTo>
                  <a:pt x="130" y="44"/>
                </a:lnTo>
                <a:lnTo>
                  <a:pt x="127" y="48"/>
                </a:lnTo>
                <a:lnTo>
                  <a:pt x="124" y="59"/>
                </a:lnTo>
                <a:lnTo>
                  <a:pt x="121" y="68"/>
                </a:lnTo>
                <a:lnTo>
                  <a:pt x="121" y="76"/>
                </a:lnTo>
                <a:lnTo>
                  <a:pt x="121" y="76"/>
                </a:lnTo>
                <a:lnTo>
                  <a:pt x="126" y="90"/>
                </a:lnTo>
                <a:lnTo>
                  <a:pt x="128" y="99"/>
                </a:lnTo>
                <a:lnTo>
                  <a:pt x="127" y="103"/>
                </a:lnTo>
                <a:lnTo>
                  <a:pt x="126" y="105"/>
                </a:lnTo>
                <a:lnTo>
                  <a:pt x="126" y="105"/>
                </a:lnTo>
                <a:lnTo>
                  <a:pt x="114" y="117"/>
                </a:lnTo>
                <a:lnTo>
                  <a:pt x="109" y="125"/>
                </a:lnTo>
                <a:lnTo>
                  <a:pt x="108" y="127"/>
                </a:lnTo>
                <a:lnTo>
                  <a:pt x="109" y="128"/>
                </a:lnTo>
                <a:lnTo>
                  <a:pt x="109" y="128"/>
                </a:lnTo>
                <a:lnTo>
                  <a:pt x="116" y="132"/>
                </a:lnTo>
                <a:lnTo>
                  <a:pt x="121" y="135"/>
                </a:lnTo>
                <a:lnTo>
                  <a:pt x="121" y="135"/>
                </a:lnTo>
                <a:lnTo>
                  <a:pt x="119" y="139"/>
                </a:lnTo>
                <a:lnTo>
                  <a:pt x="115" y="152"/>
                </a:lnTo>
                <a:lnTo>
                  <a:pt x="114" y="158"/>
                </a:lnTo>
                <a:lnTo>
                  <a:pt x="113" y="165"/>
                </a:lnTo>
                <a:lnTo>
                  <a:pt x="113" y="170"/>
                </a:lnTo>
                <a:lnTo>
                  <a:pt x="115" y="175"/>
                </a:lnTo>
                <a:lnTo>
                  <a:pt x="115" y="175"/>
                </a:lnTo>
                <a:lnTo>
                  <a:pt x="121" y="180"/>
                </a:lnTo>
                <a:lnTo>
                  <a:pt x="126" y="184"/>
                </a:lnTo>
                <a:lnTo>
                  <a:pt x="132" y="186"/>
                </a:lnTo>
                <a:lnTo>
                  <a:pt x="162" y="186"/>
                </a:lnTo>
                <a:lnTo>
                  <a:pt x="162" y="186"/>
                </a:lnTo>
                <a:lnTo>
                  <a:pt x="166" y="196"/>
                </a:lnTo>
                <a:lnTo>
                  <a:pt x="170" y="206"/>
                </a:lnTo>
                <a:lnTo>
                  <a:pt x="173" y="215"/>
                </a:lnTo>
                <a:lnTo>
                  <a:pt x="173" y="215"/>
                </a:lnTo>
                <a:lnTo>
                  <a:pt x="174" y="225"/>
                </a:lnTo>
                <a:lnTo>
                  <a:pt x="174" y="232"/>
                </a:lnTo>
                <a:lnTo>
                  <a:pt x="173" y="239"/>
                </a:lnTo>
                <a:lnTo>
                  <a:pt x="173" y="239"/>
                </a:lnTo>
                <a:lnTo>
                  <a:pt x="154" y="267"/>
                </a:lnTo>
                <a:lnTo>
                  <a:pt x="111" y="335"/>
                </a:lnTo>
                <a:lnTo>
                  <a:pt x="87" y="377"/>
                </a:lnTo>
                <a:lnTo>
                  <a:pt x="64" y="420"/>
                </a:lnTo>
                <a:lnTo>
                  <a:pt x="43" y="460"/>
                </a:lnTo>
                <a:lnTo>
                  <a:pt x="34" y="479"/>
                </a:lnTo>
                <a:lnTo>
                  <a:pt x="28" y="494"/>
                </a:lnTo>
                <a:lnTo>
                  <a:pt x="28" y="494"/>
                </a:lnTo>
                <a:lnTo>
                  <a:pt x="22" y="510"/>
                </a:lnTo>
                <a:lnTo>
                  <a:pt x="17" y="528"/>
                </a:lnTo>
                <a:lnTo>
                  <a:pt x="10" y="564"/>
                </a:lnTo>
                <a:lnTo>
                  <a:pt x="4" y="601"/>
                </a:lnTo>
                <a:lnTo>
                  <a:pt x="1" y="638"/>
                </a:lnTo>
                <a:lnTo>
                  <a:pt x="0" y="670"/>
                </a:lnTo>
                <a:lnTo>
                  <a:pt x="1" y="698"/>
                </a:lnTo>
                <a:lnTo>
                  <a:pt x="2" y="709"/>
                </a:lnTo>
                <a:lnTo>
                  <a:pt x="5" y="717"/>
                </a:lnTo>
                <a:lnTo>
                  <a:pt x="7" y="723"/>
                </a:lnTo>
                <a:lnTo>
                  <a:pt x="11" y="727"/>
                </a:lnTo>
                <a:lnTo>
                  <a:pt x="11" y="727"/>
                </a:lnTo>
                <a:lnTo>
                  <a:pt x="24" y="736"/>
                </a:lnTo>
                <a:lnTo>
                  <a:pt x="38" y="742"/>
                </a:lnTo>
                <a:lnTo>
                  <a:pt x="51" y="745"/>
                </a:lnTo>
                <a:lnTo>
                  <a:pt x="92" y="750"/>
                </a:lnTo>
                <a:lnTo>
                  <a:pt x="92" y="750"/>
                </a:lnTo>
                <a:lnTo>
                  <a:pt x="89" y="775"/>
                </a:lnTo>
                <a:lnTo>
                  <a:pt x="88" y="800"/>
                </a:lnTo>
                <a:lnTo>
                  <a:pt x="87" y="832"/>
                </a:lnTo>
                <a:lnTo>
                  <a:pt x="87" y="868"/>
                </a:lnTo>
                <a:lnTo>
                  <a:pt x="88" y="903"/>
                </a:lnTo>
                <a:lnTo>
                  <a:pt x="92" y="936"/>
                </a:lnTo>
                <a:lnTo>
                  <a:pt x="94" y="952"/>
                </a:lnTo>
                <a:lnTo>
                  <a:pt x="98" y="966"/>
                </a:lnTo>
                <a:lnTo>
                  <a:pt x="98" y="966"/>
                </a:lnTo>
                <a:lnTo>
                  <a:pt x="104" y="989"/>
                </a:lnTo>
                <a:lnTo>
                  <a:pt x="106" y="1007"/>
                </a:lnTo>
                <a:lnTo>
                  <a:pt x="108" y="1021"/>
                </a:lnTo>
                <a:lnTo>
                  <a:pt x="108" y="1031"/>
                </a:lnTo>
                <a:lnTo>
                  <a:pt x="106" y="1042"/>
                </a:lnTo>
                <a:lnTo>
                  <a:pt x="108" y="1045"/>
                </a:lnTo>
                <a:lnTo>
                  <a:pt x="109" y="1048"/>
                </a:lnTo>
                <a:lnTo>
                  <a:pt x="109" y="1048"/>
                </a:lnTo>
                <a:lnTo>
                  <a:pt x="113" y="1049"/>
                </a:lnTo>
                <a:lnTo>
                  <a:pt x="116" y="1050"/>
                </a:lnTo>
                <a:lnTo>
                  <a:pt x="124" y="1050"/>
                </a:lnTo>
                <a:lnTo>
                  <a:pt x="132" y="1048"/>
                </a:lnTo>
                <a:lnTo>
                  <a:pt x="132" y="1048"/>
                </a:lnTo>
                <a:lnTo>
                  <a:pt x="135" y="1062"/>
                </a:lnTo>
                <a:lnTo>
                  <a:pt x="141" y="1097"/>
                </a:lnTo>
                <a:lnTo>
                  <a:pt x="143" y="1115"/>
                </a:lnTo>
                <a:lnTo>
                  <a:pt x="146" y="1132"/>
                </a:lnTo>
                <a:lnTo>
                  <a:pt x="146" y="1146"/>
                </a:lnTo>
                <a:lnTo>
                  <a:pt x="144" y="1149"/>
                </a:lnTo>
                <a:lnTo>
                  <a:pt x="144" y="1152"/>
                </a:lnTo>
                <a:lnTo>
                  <a:pt x="144" y="1152"/>
                </a:lnTo>
                <a:lnTo>
                  <a:pt x="141" y="1154"/>
                </a:lnTo>
                <a:lnTo>
                  <a:pt x="137" y="1155"/>
                </a:lnTo>
                <a:lnTo>
                  <a:pt x="128" y="1155"/>
                </a:lnTo>
                <a:lnTo>
                  <a:pt x="124" y="1157"/>
                </a:lnTo>
                <a:lnTo>
                  <a:pt x="120" y="1157"/>
                </a:lnTo>
                <a:lnTo>
                  <a:pt x="117" y="1159"/>
                </a:lnTo>
                <a:lnTo>
                  <a:pt x="115" y="1164"/>
                </a:lnTo>
                <a:lnTo>
                  <a:pt x="115" y="1164"/>
                </a:lnTo>
                <a:lnTo>
                  <a:pt x="113" y="1173"/>
                </a:lnTo>
                <a:lnTo>
                  <a:pt x="113" y="1178"/>
                </a:lnTo>
                <a:lnTo>
                  <a:pt x="110" y="1184"/>
                </a:lnTo>
                <a:lnTo>
                  <a:pt x="103" y="1193"/>
                </a:lnTo>
                <a:lnTo>
                  <a:pt x="103" y="1193"/>
                </a:lnTo>
                <a:lnTo>
                  <a:pt x="98" y="1198"/>
                </a:lnTo>
                <a:lnTo>
                  <a:pt x="91" y="1203"/>
                </a:lnTo>
                <a:lnTo>
                  <a:pt x="82" y="1207"/>
                </a:lnTo>
                <a:lnTo>
                  <a:pt x="72" y="1211"/>
                </a:lnTo>
                <a:lnTo>
                  <a:pt x="54" y="1217"/>
                </a:lnTo>
                <a:lnTo>
                  <a:pt x="39" y="1222"/>
                </a:lnTo>
                <a:lnTo>
                  <a:pt x="39" y="1222"/>
                </a:lnTo>
                <a:lnTo>
                  <a:pt x="28" y="1228"/>
                </a:lnTo>
                <a:lnTo>
                  <a:pt x="17" y="1234"/>
                </a:lnTo>
                <a:lnTo>
                  <a:pt x="8" y="1240"/>
                </a:lnTo>
                <a:lnTo>
                  <a:pt x="5" y="1245"/>
                </a:lnTo>
                <a:lnTo>
                  <a:pt x="5" y="1245"/>
                </a:lnTo>
                <a:lnTo>
                  <a:pt x="4" y="1251"/>
                </a:lnTo>
                <a:lnTo>
                  <a:pt x="5" y="1256"/>
                </a:lnTo>
                <a:lnTo>
                  <a:pt x="6" y="1261"/>
                </a:lnTo>
                <a:lnTo>
                  <a:pt x="8" y="1262"/>
                </a:lnTo>
                <a:lnTo>
                  <a:pt x="11" y="1263"/>
                </a:lnTo>
                <a:lnTo>
                  <a:pt x="11" y="1263"/>
                </a:lnTo>
                <a:lnTo>
                  <a:pt x="45" y="1266"/>
                </a:lnTo>
                <a:lnTo>
                  <a:pt x="116" y="1271"/>
                </a:lnTo>
                <a:lnTo>
                  <a:pt x="186" y="1274"/>
                </a:lnTo>
                <a:lnTo>
                  <a:pt x="209" y="1275"/>
                </a:lnTo>
                <a:lnTo>
                  <a:pt x="219" y="1274"/>
                </a:lnTo>
                <a:lnTo>
                  <a:pt x="219" y="1274"/>
                </a:lnTo>
                <a:lnTo>
                  <a:pt x="222" y="1271"/>
                </a:lnTo>
                <a:lnTo>
                  <a:pt x="223" y="1264"/>
                </a:lnTo>
                <a:lnTo>
                  <a:pt x="225" y="1257"/>
                </a:lnTo>
                <a:lnTo>
                  <a:pt x="225" y="1257"/>
                </a:lnTo>
                <a:lnTo>
                  <a:pt x="233" y="1258"/>
                </a:lnTo>
                <a:lnTo>
                  <a:pt x="251" y="1258"/>
                </a:lnTo>
                <a:lnTo>
                  <a:pt x="261" y="1258"/>
                </a:lnTo>
                <a:lnTo>
                  <a:pt x="270" y="1256"/>
                </a:lnTo>
                <a:lnTo>
                  <a:pt x="274" y="1253"/>
                </a:lnTo>
                <a:lnTo>
                  <a:pt x="278" y="1252"/>
                </a:lnTo>
                <a:lnTo>
                  <a:pt x="282" y="1249"/>
                </a:lnTo>
                <a:lnTo>
                  <a:pt x="283" y="1245"/>
                </a:lnTo>
                <a:lnTo>
                  <a:pt x="283" y="1245"/>
                </a:lnTo>
                <a:lnTo>
                  <a:pt x="288" y="1234"/>
                </a:lnTo>
                <a:lnTo>
                  <a:pt x="291" y="1225"/>
                </a:lnTo>
                <a:lnTo>
                  <a:pt x="291" y="1219"/>
                </a:lnTo>
                <a:lnTo>
                  <a:pt x="289" y="1211"/>
                </a:lnTo>
                <a:lnTo>
                  <a:pt x="289" y="1211"/>
                </a:lnTo>
                <a:lnTo>
                  <a:pt x="282" y="1179"/>
                </a:lnTo>
                <a:lnTo>
                  <a:pt x="277" y="1158"/>
                </a:lnTo>
                <a:lnTo>
                  <a:pt x="277" y="1158"/>
                </a:lnTo>
                <a:lnTo>
                  <a:pt x="275" y="1158"/>
                </a:lnTo>
                <a:lnTo>
                  <a:pt x="272" y="1158"/>
                </a:lnTo>
                <a:lnTo>
                  <a:pt x="268" y="1157"/>
                </a:lnTo>
                <a:lnTo>
                  <a:pt x="267" y="1155"/>
                </a:lnTo>
                <a:lnTo>
                  <a:pt x="266" y="1152"/>
                </a:lnTo>
                <a:lnTo>
                  <a:pt x="266" y="1152"/>
                </a:lnTo>
                <a:lnTo>
                  <a:pt x="267" y="1144"/>
                </a:lnTo>
                <a:lnTo>
                  <a:pt x="270" y="1129"/>
                </a:lnTo>
                <a:lnTo>
                  <a:pt x="283" y="1084"/>
                </a:lnTo>
                <a:lnTo>
                  <a:pt x="300" y="1025"/>
                </a:lnTo>
                <a:lnTo>
                  <a:pt x="300" y="1025"/>
                </a:lnTo>
                <a:lnTo>
                  <a:pt x="305" y="1023"/>
                </a:lnTo>
                <a:lnTo>
                  <a:pt x="315" y="1020"/>
                </a:lnTo>
                <a:lnTo>
                  <a:pt x="324" y="1013"/>
                </a:lnTo>
                <a:lnTo>
                  <a:pt x="328" y="1011"/>
                </a:lnTo>
                <a:lnTo>
                  <a:pt x="329" y="1007"/>
                </a:lnTo>
                <a:lnTo>
                  <a:pt x="329" y="1007"/>
                </a:lnTo>
                <a:lnTo>
                  <a:pt x="330" y="1000"/>
                </a:lnTo>
                <a:lnTo>
                  <a:pt x="333" y="993"/>
                </a:lnTo>
                <a:lnTo>
                  <a:pt x="334" y="984"/>
                </a:lnTo>
                <a:lnTo>
                  <a:pt x="335" y="972"/>
                </a:lnTo>
                <a:lnTo>
                  <a:pt x="335" y="972"/>
                </a:lnTo>
                <a:lnTo>
                  <a:pt x="338" y="853"/>
                </a:lnTo>
                <a:lnTo>
                  <a:pt x="342" y="750"/>
                </a:lnTo>
                <a:lnTo>
                  <a:pt x="342" y="750"/>
                </a:lnTo>
                <a:lnTo>
                  <a:pt x="370" y="758"/>
                </a:lnTo>
                <a:lnTo>
                  <a:pt x="389" y="761"/>
                </a:lnTo>
                <a:lnTo>
                  <a:pt x="397" y="763"/>
                </a:lnTo>
                <a:lnTo>
                  <a:pt x="399" y="763"/>
                </a:lnTo>
                <a:lnTo>
                  <a:pt x="399" y="763"/>
                </a:lnTo>
                <a:lnTo>
                  <a:pt x="393" y="718"/>
                </a:lnTo>
                <a:lnTo>
                  <a:pt x="378" y="621"/>
                </a:lnTo>
                <a:lnTo>
                  <a:pt x="365" y="521"/>
                </a:lnTo>
                <a:lnTo>
                  <a:pt x="360" y="485"/>
                </a:lnTo>
                <a:lnTo>
                  <a:pt x="359" y="466"/>
                </a:lnTo>
                <a:lnTo>
                  <a:pt x="359" y="466"/>
                </a:lnTo>
                <a:lnTo>
                  <a:pt x="360" y="427"/>
                </a:lnTo>
                <a:lnTo>
                  <a:pt x="360" y="361"/>
                </a:lnTo>
                <a:lnTo>
                  <a:pt x="360" y="294"/>
                </a:lnTo>
                <a:lnTo>
                  <a:pt x="359" y="251"/>
                </a:lnTo>
                <a:lnTo>
                  <a:pt x="359" y="251"/>
                </a:lnTo>
                <a:lnTo>
                  <a:pt x="356" y="228"/>
                </a:lnTo>
                <a:lnTo>
                  <a:pt x="353" y="207"/>
                </a:lnTo>
                <a:lnTo>
                  <a:pt x="351" y="197"/>
                </a:lnTo>
                <a:lnTo>
                  <a:pt x="348" y="190"/>
                </a:lnTo>
                <a:lnTo>
                  <a:pt x="345" y="184"/>
                </a:lnTo>
                <a:lnTo>
                  <a:pt x="342" y="181"/>
                </a:lnTo>
                <a:lnTo>
                  <a:pt x="342" y="181"/>
                </a:lnTo>
                <a:lnTo>
                  <a:pt x="311" y="166"/>
                </a:lnTo>
                <a:lnTo>
                  <a:pt x="289" y="158"/>
                </a:lnTo>
                <a:lnTo>
                  <a:pt x="289" y="135"/>
                </a:lnTo>
                <a:lnTo>
                  <a:pt x="289" y="135"/>
                </a:lnTo>
                <a:lnTo>
                  <a:pt x="289" y="120"/>
                </a:lnTo>
                <a:lnTo>
                  <a:pt x="290" y="88"/>
                </a:lnTo>
                <a:lnTo>
                  <a:pt x="289" y="70"/>
                </a:lnTo>
                <a:lnTo>
                  <a:pt x="288" y="53"/>
                </a:lnTo>
                <a:lnTo>
                  <a:pt x="286" y="39"/>
                </a:lnTo>
                <a:lnTo>
                  <a:pt x="285" y="33"/>
                </a:lnTo>
                <a:lnTo>
                  <a:pt x="283" y="29"/>
                </a:lnTo>
                <a:lnTo>
                  <a:pt x="283" y="29"/>
                </a:lnTo>
                <a:lnTo>
                  <a:pt x="279" y="23"/>
                </a:lnTo>
                <a:lnTo>
                  <a:pt x="273" y="18"/>
                </a:lnTo>
                <a:lnTo>
                  <a:pt x="268" y="15"/>
                </a:lnTo>
                <a:lnTo>
                  <a:pt x="262" y="11"/>
                </a:lnTo>
                <a:lnTo>
                  <a:pt x="251" y="7"/>
                </a:lnTo>
                <a:lnTo>
                  <a:pt x="242" y="6"/>
                </a:lnTo>
                <a:lnTo>
                  <a:pt x="242" y="6"/>
                </a:lnTo>
                <a:lnTo>
                  <a:pt x="235" y="5"/>
                </a:lnTo>
                <a:lnTo>
                  <a:pt x="223" y="4"/>
                </a:lnTo>
                <a:lnTo>
                  <a:pt x="212" y="1"/>
                </a:lnTo>
                <a:lnTo>
                  <a:pt x="202" y="0"/>
                </a:lnTo>
                <a:lnTo>
                  <a:pt x="179" y="0"/>
                </a:lnTo>
                <a:lnTo>
                  <a:pt x="179" y="0"/>
                </a:lnTo>
                <a:lnTo>
                  <a:pt x="176" y="1"/>
                </a:lnTo>
                <a:lnTo>
                  <a:pt x="174" y="2"/>
                </a:lnTo>
                <a:lnTo>
                  <a:pt x="171" y="7"/>
                </a:lnTo>
                <a:lnTo>
                  <a:pt x="168" y="13"/>
                </a:lnTo>
                <a:lnTo>
                  <a:pt x="164" y="16"/>
                </a:lnTo>
                <a:lnTo>
                  <a:pt x="162" y="18"/>
                </a:lnTo>
                <a:lnTo>
                  <a:pt x="162" y="1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12">
            <a:extLst>
              <a:ext uri="{FF2B5EF4-FFF2-40B4-BE49-F238E27FC236}">
                <a16:creationId xmlns:a16="http://schemas.microsoft.com/office/drawing/2014/main" id="{E4971A6B-C463-4FC7-8791-E7CD332FC50F}"/>
              </a:ext>
            </a:extLst>
          </p:cNvPr>
          <p:cNvSpPr>
            <a:spLocks/>
          </p:cNvSpPr>
          <p:nvPr/>
        </p:nvSpPr>
        <p:spPr bwMode="auto">
          <a:xfrm>
            <a:off x="4406098" y="3821961"/>
            <a:ext cx="1551031" cy="2526329"/>
          </a:xfrm>
          <a:custGeom>
            <a:avLst/>
            <a:gdLst>
              <a:gd name="T0" fmla="*/ 211 w 854"/>
              <a:gd name="T1" fmla="*/ 262 h 1391"/>
              <a:gd name="T2" fmla="*/ 150 w 854"/>
              <a:gd name="T3" fmla="*/ 460 h 1391"/>
              <a:gd name="T4" fmla="*/ 111 w 854"/>
              <a:gd name="T5" fmla="*/ 662 h 1391"/>
              <a:gd name="T6" fmla="*/ 180 w 854"/>
              <a:gd name="T7" fmla="*/ 812 h 1391"/>
              <a:gd name="T8" fmla="*/ 199 w 854"/>
              <a:gd name="T9" fmla="*/ 813 h 1391"/>
              <a:gd name="T10" fmla="*/ 185 w 854"/>
              <a:gd name="T11" fmla="*/ 942 h 1391"/>
              <a:gd name="T12" fmla="*/ 150 w 854"/>
              <a:gd name="T13" fmla="*/ 1166 h 1391"/>
              <a:gd name="T14" fmla="*/ 109 w 854"/>
              <a:gd name="T15" fmla="*/ 1237 h 1391"/>
              <a:gd name="T16" fmla="*/ 84 w 854"/>
              <a:gd name="T17" fmla="*/ 1285 h 1391"/>
              <a:gd name="T18" fmla="*/ 22 w 854"/>
              <a:gd name="T19" fmla="*/ 1313 h 1391"/>
              <a:gd name="T20" fmla="*/ 0 w 854"/>
              <a:gd name="T21" fmla="*/ 1338 h 1391"/>
              <a:gd name="T22" fmla="*/ 45 w 854"/>
              <a:gd name="T23" fmla="*/ 1377 h 1391"/>
              <a:gd name="T24" fmla="*/ 195 w 854"/>
              <a:gd name="T25" fmla="*/ 1391 h 1391"/>
              <a:gd name="T26" fmla="*/ 230 w 854"/>
              <a:gd name="T27" fmla="*/ 1370 h 1391"/>
              <a:gd name="T28" fmla="*/ 221 w 854"/>
              <a:gd name="T29" fmla="*/ 1345 h 1391"/>
              <a:gd name="T30" fmla="*/ 406 w 854"/>
              <a:gd name="T31" fmla="*/ 930 h 1391"/>
              <a:gd name="T32" fmla="*/ 460 w 854"/>
              <a:gd name="T33" fmla="*/ 965 h 1391"/>
              <a:gd name="T34" fmla="*/ 580 w 854"/>
              <a:gd name="T35" fmla="*/ 1084 h 1391"/>
              <a:gd name="T36" fmla="*/ 693 w 854"/>
              <a:gd name="T37" fmla="*/ 1230 h 1391"/>
              <a:gd name="T38" fmla="*/ 693 w 854"/>
              <a:gd name="T39" fmla="*/ 1269 h 1391"/>
              <a:gd name="T40" fmla="*/ 677 w 854"/>
              <a:gd name="T41" fmla="*/ 1301 h 1391"/>
              <a:gd name="T42" fmla="*/ 647 w 854"/>
              <a:gd name="T43" fmla="*/ 1328 h 1391"/>
              <a:gd name="T44" fmla="*/ 656 w 854"/>
              <a:gd name="T45" fmla="*/ 1355 h 1391"/>
              <a:gd name="T46" fmla="*/ 737 w 854"/>
              <a:gd name="T47" fmla="*/ 1344 h 1391"/>
              <a:gd name="T48" fmla="*/ 853 w 854"/>
              <a:gd name="T49" fmla="*/ 1275 h 1391"/>
              <a:gd name="T50" fmla="*/ 833 w 854"/>
              <a:gd name="T51" fmla="*/ 1246 h 1391"/>
              <a:gd name="T52" fmla="*/ 811 w 854"/>
              <a:gd name="T53" fmla="*/ 1196 h 1391"/>
              <a:gd name="T54" fmla="*/ 715 w 854"/>
              <a:gd name="T55" fmla="*/ 1064 h 1391"/>
              <a:gd name="T56" fmla="*/ 638 w 854"/>
              <a:gd name="T57" fmla="*/ 957 h 1391"/>
              <a:gd name="T58" fmla="*/ 581 w 854"/>
              <a:gd name="T59" fmla="*/ 888 h 1391"/>
              <a:gd name="T60" fmla="*/ 570 w 854"/>
              <a:gd name="T61" fmla="*/ 789 h 1391"/>
              <a:gd name="T62" fmla="*/ 573 w 854"/>
              <a:gd name="T63" fmla="*/ 749 h 1391"/>
              <a:gd name="T64" fmla="*/ 524 w 854"/>
              <a:gd name="T65" fmla="*/ 552 h 1391"/>
              <a:gd name="T66" fmla="*/ 533 w 854"/>
              <a:gd name="T67" fmla="*/ 534 h 1391"/>
              <a:gd name="T68" fmla="*/ 614 w 854"/>
              <a:gd name="T69" fmla="*/ 629 h 1391"/>
              <a:gd name="T70" fmla="*/ 630 w 854"/>
              <a:gd name="T71" fmla="*/ 646 h 1391"/>
              <a:gd name="T72" fmla="*/ 677 w 854"/>
              <a:gd name="T73" fmla="*/ 677 h 1391"/>
              <a:gd name="T74" fmla="*/ 707 w 854"/>
              <a:gd name="T75" fmla="*/ 667 h 1391"/>
              <a:gd name="T76" fmla="*/ 718 w 854"/>
              <a:gd name="T77" fmla="*/ 621 h 1391"/>
              <a:gd name="T78" fmla="*/ 705 w 854"/>
              <a:gd name="T79" fmla="*/ 593 h 1391"/>
              <a:gd name="T80" fmla="*/ 694 w 854"/>
              <a:gd name="T81" fmla="*/ 569 h 1391"/>
              <a:gd name="T82" fmla="*/ 698 w 854"/>
              <a:gd name="T83" fmla="*/ 552 h 1391"/>
              <a:gd name="T84" fmla="*/ 629 w 854"/>
              <a:gd name="T85" fmla="*/ 475 h 1391"/>
              <a:gd name="T86" fmla="*/ 477 w 854"/>
              <a:gd name="T87" fmla="*/ 284 h 1391"/>
              <a:gd name="T88" fmla="*/ 367 w 854"/>
              <a:gd name="T89" fmla="*/ 166 h 1391"/>
              <a:gd name="T90" fmla="*/ 338 w 854"/>
              <a:gd name="T91" fmla="*/ 108 h 1391"/>
              <a:gd name="T92" fmla="*/ 323 w 854"/>
              <a:gd name="T93" fmla="*/ 46 h 1391"/>
              <a:gd name="T94" fmla="*/ 255 w 854"/>
              <a:gd name="T95" fmla="*/ 3 h 1391"/>
              <a:gd name="T96" fmla="*/ 194 w 854"/>
              <a:gd name="T97" fmla="*/ 10 h 1391"/>
              <a:gd name="T98" fmla="*/ 157 w 854"/>
              <a:gd name="T99" fmla="*/ 59 h 1391"/>
              <a:gd name="T100" fmla="*/ 180 w 854"/>
              <a:gd name="T101" fmla="*/ 101 h 1391"/>
              <a:gd name="T102" fmla="*/ 165 w 854"/>
              <a:gd name="T103" fmla="*/ 159 h 1391"/>
              <a:gd name="T104" fmla="*/ 178 w 854"/>
              <a:gd name="T105" fmla="*/ 171 h 1391"/>
              <a:gd name="T106" fmla="*/ 189 w 854"/>
              <a:gd name="T107" fmla="*/ 176 h 1391"/>
              <a:gd name="T108" fmla="*/ 196 w 854"/>
              <a:gd name="T109" fmla="*/ 191 h 1391"/>
              <a:gd name="T110" fmla="*/ 207 w 854"/>
              <a:gd name="T111" fmla="*/ 209 h 1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4" h="1391">
                <a:moveTo>
                  <a:pt x="245" y="220"/>
                </a:moveTo>
                <a:lnTo>
                  <a:pt x="245" y="220"/>
                </a:lnTo>
                <a:lnTo>
                  <a:pt x="240" y="224"/>
                </a:lnTo>
                <a:lnTo>
                  <a:pt x="234" y="229"/>
                </a:lnTo>
                <a:lnTo>
                  <a:pt x="226" y="238"/>
                </a:lnTo>
                <a:lnTo>
                  <a:pt x="219" y="248"/>
                </a:lnTo>
                <a:lnTo>
                  <a:pt x="211" y="262"/>
                </a:lnTo>
                <a:lnTo>
                  <a:pt x="205" y="278"/>
                </a:lnTo>
                <a:lnTo>
                  <a:pt x="200" y="297"/>
                </a:lnTo>
                <a:lnTo>
                  <a:pt x="200" y="297"/>
                </a:lnTo>
                <a:lnTo>
                  <a:pt x="190" y="334"/>
                </a:lnTo>
                <a:lnTo>
                  <a:pt x="180" y="368"/>
                </a:lnTo>
                <a:lnTo>
                  <a:pt x="150" y="460"/>
                </a:lnTo>
                <a:lnTo>
                  <a:pt x="150" y="460"/>
                </a:lnTo>
                <a:lnTo>
                  <a:pt x="137" y="505"/>
                </a:lnTo>
                <a:lnTo>
                  <a:pt x="130" y="537"/>
                </a:lnTo>
                <a:lnTo>
                  <a:pt x="122" y="569"/>
                </a:lnTo>
                <a:lnTo>
                  <a:pt x="116" y="602"/>
                </a:lnTo>
                <a:lnTo>
                  <a:pt x="112" y="631"/>
                </a:lnTo>
                <a:lnTo>
                  <a:pt x="109" y="653"/>
                </a:lnTo>
                <a:lnTo>
                  <a:pt x="111" y="662"/>
                </a:lnTo>
                <a:lnTo>
                  <a:pt x="112" y="668"/>
                </a:lnTo>
                <a:lnTo>
                  <a:pt x="112" y="668"/>
                </a:lnTo>
                <a:lnTo>
                  <a:pt x="147" y="750"/>
                </a:lnTo>
                <a:lnTo>
                  <a:pt x="158" y="774"/>
                </a:lnTo>
                <a:lnTo>
                  <a:pt x="168" y="794"/>
                </a:lnTo>
                <a:lnTo>
                  <a:pt x="177" y="808"/>
                </a:lnTo>
                <a:lnTo>
                  <a:pt x="180" y="812"/>
                </a:lnTo>
                <a:lnTo>
                  <a:pt x="182" y="813"/>
                </a:lnTo>
                <a:lnTo>
                  <a:pt x="182" y="813"/>
                </a:lnTo>
                <a:lnTo>
                  <a:pt x="191" y="812"/>
                </a:lnTo>
                <a:lnTo>
                  <a:pt x="196" y="810"/>
                </a:lnTo>
                <a:lnTo>
                  <a:pt x="199" y="810"/>
                </a:lnTo>
                <a:lnTo>
                  <a:pt x="199" y="813"/>
                </a:lnTo>
                <a:lnTo>
                  <a:pt x="199" y="813"/>
                </a:lnTo>
                <a:lnTo>
                  <a:pt x="197" y="829"/>
                </a:lnTo>
                <a:lnTo>
                  <a:pt x="197" y="862"/>
                </a:lnTo>
                <a:lnTo>
                  <a:pt x="195" y="897"/>
                </a:lnTo>
                <a:lnTo>
                  <a:pt x="192" y="913"/>
                </a:lnTo>
                <a:lnTo>
                  <a:pt x="189" y="925"/>
                </a:lnTo>
                <a:lnTo>
                  <a:pt x="189" y="925"/>
                </a:lnTo>
                <a:lnTo>
                  <a:pt x="185" y="942"/>
                </a:lnTo>
                <a:lnTo>
                  <a:pt x="180" y="972"/>
                </a:lnTo>
                <a:lnTo>
                  <a:pt x="168" y="1051"/>
                </a:lnTo>
                <a:lnTo>
                  <a:pt x="157" y="1128"/>
                </a:lnTo>
                <a:lnTo>
                  <a:pt x="152" y="1153"/>
                </a:lnTo>
                <a:lnTo>
                  <a:pt x="151" y="1162"/>
                </a:lnTo>
                <a:lnTo>
                  <a:pt x="150" y="1166"/>
                </a:lnTo>
                <a:lnTo>
                  <a:pt x="150" y="1166"/>
                </a:lnTo>
                <a:lnTo>
                  <a:pt x="146" y="1169"/>
                </a:lnTo>
                <a:lnTo>
                  <a:pt x="141" y="1178"/>
                </a:lnTo>
                <a:lnTo>
                  <a:pt x="130" y="1200"/>
                </a:lnTo>
                <a:lnTo>
                  <a:pt x="118" y="1222"/>
                </a:lnTo>
                <a:lnTo>
                  <a:pt x="113" y="1231"/>
                </a:lnTo>
                <a:lnTo>
                  <a:pt x="109" y="1237"/>
                </a:lnTo>
                <a:lnTo>
                  <a:pt x="109" y="1237"/>
                </a:lnTo>
                <a:lnTo>
                  <a:pt x="106" y="1242"/>
                </a:lnTo>
                <a:lnTo>
                  <a:pt x="102" y="1250"/>
                </a:lnTo>
                <a:lnTo>
                  <a:pt x="94" y="1266"/>
                </a:lnTo>
                <a:lnTo>
                  <a:pt x="89" y="1280"/>
                </a:lnTo>
                <a:lnTo>
                  <a:pt x="87" y="1284"/>
                </a:lnTo>
                <a:lnTo>
                  <a:pt x="84" y="1285"/>
                </a:lnTo>
                <a:lnTo>
                  <a:pt x="84" y="1285"/>
                </a:lnTo>
                <a:lnTo>
                  <a:pt x="84" y="1286"/>
                </a:lnTo>
                <a:lnTo>
                  <a:pt x="84" y="1288"/>
                </a:lnTo>
                <a:lnTo>
                  <a:pt x="87" y="1294"/>
                </a:lnTo>
                <a:lnTo>
                  <a:pt x="93" y="1301"/>
                </a:lnTo>
                <a:lnTo>
                  <a:pt x="93" y="1301"/>
                </a:lnTo>
                <a:lnTo>
                  <a:pt x="52" y="1308"/>
                </a:lnTo>
                <a:lnTo>
                  <a:pt x="22" y="1313"/>
                </a:lnTo>
                <a:lnTo>
                  <a:pt x="10" y="1315"/>
                </a:lnTo>
                <a:lnTo>
                  <a:pt x="5" y="1318"/>
                </a:lnTo>
                <a:lnTo>
                  <a:pt x="5" y="1318"/>
                </a:lnTo>
                <a:lnTo>
                  <a:pt x="3" y="1319"/>
                </a:lnTo>
                <a:lnTo>
                  <a:pt x="1" y="1321"/>
                </a:lnTo>
                <a:lnTo>
                  <a:pt x="0" y="1329"/>
                </a:lnTo>
                <a:lnTo>
                  <a:pt x="0" y="1338"/>
                </a:lnTo>
                <a:lnTo>
                  <a:pt x="5" y="1349"/>
                </a:lnTo>
                <a:lnTo>
                  <a:pt x="5" y="1349"/>
                </a:lnTo>
                <a:lnTo>
                  <a:pt x="9" y="1355"/>
                </a:lnTo>
                <a:lnTo>
                  <a:pt x="15" y="1360"/>
                </a:lnTo>
                <a:lnTo>
                  <a:pt x="23" y="1365"/>
                </a:lnTo>
                <a:lnTo>
                  <a:pt x="30" y="1370"/>
                </a:lnTo>
                <a:lnTo>
                  <a:pt x="45" y="1377"/>
                </a:lnTo>
                <a:lnTo>
                  <a:pt x="53" y="1382"/>
                </a:lnTo>
                <a:lnTo>
                  <a:pt x="53" y="1382"/>
                </a:lnTo>
                <a:lnTo>
                  <a:pt x="60" y="1383"/>
                </a:lnTo>
                <a:lnTo>
                  <a:pt x="77" y="1385"/>
                </a:lnTo>
                <a:lnTo>
                  <a:pt x="126" y="1388"/>
                </a:lnTo>
                <a:lnTo>
                  <a:pt x="176" y="1391"/>
                </a:lnTo>
                <a:lnTo>
                  <a:pt x="195" y="1391"/>
                </a:lnTo>
                <a:lnTo>
                  <a:pt x="205" y="1389"/>
                </a:lnTo>
                <a:lnTo>
                  <a:pt x="205" y="1389"/>
                </a:lnTo>
                <a:lnTo>
                  <a:pt x="211" y="1387"/>
                </a:lnTo>
                <a:lnTo>
                  <a:pt x="216" y="1384"/>
                </a:lnTo>
                <a:lnTo>
                  <a:pt x="221" y="1380"/>
                </a:lnTo>
                <a:lnTo>
                  <a:pt x="226" y="1375"/>
                </a:lnTo>
                <a:lnTo>
                  <a:pt x="230" y="1370"/>
                </a:lnTo>
                <a:lnTo>
                  <a:pt x="231" y="1367"/>
                </a:lnTo>
                <a:lnTo>
                  <a:pt x="231" y="1362"/>
                </a:lnTo>
                <a:lnTo>
                  <a:pt x="229" y="1358"/>
                </a:lnTo>
                <a:lnTo>
                  <a:pt x="229" y="1358"/>
                </a:lnTo>
                <a:lnTo>
                  <a:pt x="224" y="1350"/>
                </a:lnTo>
                <a:lnTo>
                  <a:pt x="222" y="1348"/>
                </a:lnTo>
                <a:lnTo>
                  <a:pt x="221" y="1345"/>
                </a:lnTo>
                <a:lnTo>
                  <a:pt x="224" y="1338"/>
                </a:lnTo>
                <a:lnTo>
                  <a:pt x="229" y="1325"/>
                </a:lnTo>
                <a:lnTo>
                  <a:pt x="229" y="1325"/>
                </a:lnTo>
                <a:lnTo>
                  <a:pt x="263" y="1251"/>
                </a:lnTo>
                <a:lnTo>
                  <a:pt x="325" y="1109"/>
                </a:lnTo>
                <a:lnTo>
                  <a:pt x="386" y="972"/>
                </a:lnTo>
                <a:lnTo>
                  <a:pt x="406" y="930"/>
                </a:lnTo>
                <a:lnTo>
                  <a:pt x="411" y="920"/>
                </a:lnTo>
                <a:lnTo>
                  <a:pt x="413" y="917"/>
                </a:lnTo>
                <a:lnTo>
                  <a:pt x="413" y="917"/>
                </a:lnTo>
                <a:lnTo>
                  <a:pt x="415" y="920"/>
                </a:lnTo>
                <a:lnTo>
                  <a:pt x="417" y="923"/>
                </a:lnTo>
                <a:lnTo>
                  <a:pt x="427" y="935"/>
                </a:lnTo>
                <a:lnTo>
                  <a:pt x="460" y="965"/>
                </a:lnTo>
                <a:lnTo>
                  <a:pt x="495" y="997"/>
                </a:lnTo>
                <a:lnTo>
                  <a:pt x="509" y="1010"/>
                </a:lnTo>
                <a:lnTo>
                  <a:pt x="517" y="1021"/>
                </a:lnTo>
                <a:lnTo>
                  <a:pt x="517" y="1021"/>
                </a:lnTo>
                <a:lnTo>
                  <a:pt x="526" y="1031"/>
                </a:lnTo>
                <a:lnTo>
                  <a:pt x="541" y="1048"/>
                </a:lnTo>
                <a:lnTo>
                  <a:pt x="580" y="1084"/>
                </a:lnTo>
                <a:lnTo>
                  <a:pt x="618" y="1117"/>
                </a:lnTo>
                <a:lnTo>
                  <a:pt x="638" y="1133"/>
                </a:lnTo>
                <a:lnTo>
                  <a:pt x="638" y="1133"/>
                </a:lnTo>
                <a:lnTo>
                  <a:pt x="642" y="1138"/>
                </a:lnTo>
                <a:lnTo>
                  <a:pt x="649" y="1149"/>
                </a:lnTo>
                <a:lnTo>
                  <a:pt x="668" y="1182"/>
                </a:lnTo>
                <a:lnTo>
                  <a:pt x="693" y="1230"/>
                </a:lnTo>
                <a:lnTo>
                  <a:pt x="693" y="1230"/>
                </a:lnTo>
                <a:lnTo>
                  <a:pt x="694" y="1235"/>
                </a:lnTo>
                <a:lnTo>
                  <a:pt x="697" y="1246"/>
                </a:lnTo>
                <a:lnTo>
                  <a:pt x="698" y="1254"/>
                </a:lnTo>
                <a:lnTo>
                  <a:pt x="698" y="1260"/>
                </a:lnTo>
                <a:lnTo>
                  <a:pt x="696" y="1265"/>
                </a:lnTo>
                <a:lnTo>
                  <a:pt x="693" y="1269"/>
                </a:lnTo>
                <a:lnTo>
                  <a:pt x="693" y="1269"/>
                </a:lnTo>
                <a:lnTo>
                  <a:pt x="691" y="1272"/>
                </a:lnTo>
                <a:lnTo>
                  <a:pt x="688" y="1276"/>
                </a:lnTo>
                <a:lnTo>
                  <a:pt x="686" y="1283"/>
                </a:lnTo>
                <a:lnTo>
                  <a:pt x="683" y="1291"/>
                </a:lnTo>
                <a:lnTo>
                  <a:pt x="681" y="1296"/>
                </a:lnTo>
                <a:lnTo>
                  <a:pt x="677" y="1301"/>
                </a:lnTo>
                <a:lnTo>
                  <a:pt x="677" y="1301"/>
                </a:lnTo>
                <a:lnTo>
                  <a:pt x="673" y="1306"/>
                </a:lnTo>
                <a:lnTo>
                  <a:pt x="668" y="1310"/>
                </a:lnTo>
                <a:lnTo>
                  <a:pt x="658" y="1316"/>
                </a:lnTo>
                <a:lnTo>
                  <a:pt x="653" y="1319"/>
                </a:lnTo>
                <a:lnTo>
                  <a:pt x="649" y="1323"/>
                </a:lnTo>
                <a:lnTo>
                  <a:pt x="647" y="1328"/>
                </a:lnTo>
                <a:lnTo>
                  <a:pt x="646" y="1333"/>
                </a:lnTo>
                <a:lnTo>
                  <a:pt x="646" y="1333"/>
                </a:lnTo>
                <a:lnTo>
                  <a:pt x="646" y="1339"/>
                </a:lnTo>
                <a:lnTo>
                  <a:pt x="647" y="1345"/>
                </a:lnTo>
                <a:lnTo>
                  <a:pt x="649" y="1349"/>
                </a:lnTo>
                <a:lnTo>
                  <a:pt x="652" y="1353"/>
                </a:lnTo>
                <a:lnTo>
                  <a:pt x="656" y="1355"/>
                </a:lnTo>
                <a:lnTo>
                  <a:pt x="662" y="1357"/>
                </a:lnTo>
                <a:lnTo>
                  <a:pt x="668" y="1358"/>
                </a:lnTo>
                <a:lnTo>
                  <a:pt x="677" y="1358"/>
                </a:lnTo>
                <a:lnTo>
                  <a:pt x="677" y="1358"/>
                </a:lnTo>
                <a:lnTo>
                  <a:pt x="697" y="1355"/>
                </a:lnTo>
                <a:lnTo>
                  <a:pt x="717" y="1350"/>
                </a:lnTo>
                <a:lnTo>
                  <a:pt x="737" y="1344"/>
                </a:lnTo>
                <a:lnTo>
                  <a:pt x="757" y="1333"/>
                </a:lnTo>
                <a:lnTo>
                  <a:pt x="757" y="1333"/>
                </a:lnTo>
                <a:lnTo>
                  <a:pt x="785" y="1318"/>
                </a:lnTo>
                <a:lnTo>
                  <a:pt x="819" y="1300"/>
                </a:lnTo>
                <a:lnTo>
                  <a:pt x="834" y="1290"/>
                </a:lnTo>
                <a:lnTo>
                  <a:pt x="845" y="1283"/>
                </a:lnTo>
                <a:lnTo>
                  <a:pt x="853" y="1275"/>
                </a:lnTo>
                <a:lnTo>
                  <a:pt x="854" y="1271"/>
                </a:lnTo>
                <a:lnTo>
                  <a:pt x="854" y="1269"/>
                </a:lnTo>
                <a:lnTo>
                  <a:pt x="854" y="1269"/>
                </a:lnTo>
                <a:lnTo>
                  <a:pt x="851" y="1265"/>
                </a:lnTo>
                <a:lnTo>
                  <a:pt x="848" y="1261"/>
                </a:lnTo>
                <a:lnTo>
                  <a:pt x="839" y="1254"/>
                </a:lnTo>
                <a:lnTo>
                  <a:pt x="833" y="1246"/>
                </a:lnTo>
                <a:lnTo>
                  <a:pt x="830" y="1241"/>
                </a:lnTo>
                <a:lnTo>
                  <a:pt x="830" y="1237"/>
                </a:lnTo>
                <a:lnTo>
                  <a:pt x="830" y="1205"/>
                </a:lnTo>
                <a:lnTo>
                  <a:pt x="830" y="1205"/>
                </a:lnTo>
                <a:lnTo>
                  <a:pt x="826" y="1205"/>
                </a:lnTo>
                <a:lnTo>
                  <a:pt x="817" y="1200"/>
                </a:lnTo>
                <a:lnTo>
                  <a:pt x="811" y="1196"/>
                </a:lnTo>
                <a:lnTo>
                  <a:pt x="804" y="1190"/>
                </a:lnTo>
                <a:lnTo>
                  <a:pt x="797" y="1182"/>
                </a:lnTo>
                <a:lnTo>
                  <a:pt x="790" y="1173"/>
                </a:lnTo>
                <a:lnTo>
                  <a:pt x="790" y="1173"/>
                </a:lnTo>
                <a:lnTo>
                  <a:pt x="746" y="1112"/>
                </a:lnTo>
                <a:lnTo>
                  <a:pt x="723" y="1079"/>
                </a:lnTo>
                <a:lnTo>
                  <a:pt x="715" y="1064"/>
                </a:lnTo>
                <a:lnTo>
                  <a:pt x="710" y="1053"/>
                </a:lnTo>
                <a:lnTo>
                  <a:pt x="710" y="1053"/>
                </a:lnTo>
                <a:lnTo>
                  <a:pt x="703" y="1041"/>
                </a:lnTo>
                <a:lnTo>
                  <a:pt x="694" y="1028"/>
                </a:lnTo>
                <a:lnTo>
                  <a:pt x="672" y="996"/>
                </a:lnTo>
                <a:lnTo>
                  <a:pt x="649" y="970"/>
                </a:lnTo>
                <a:lnTo>
                  <a:pt x="638" y="957"/>
                </a:lnTo>
                <a:lnTo>
                  <a:pt x="638" y="957"/>
                </a:lnTo>
                <a:lnTo>
                  <a:pt x="627" y="946"/>
                </a:lnTo>
                <a:lnTo>
                  <a:pt x="607" y="925"/>
                </a:lnTo>
                <a:lnTo>
                  <a:pt x="598" y="912"/>
                </a:lnTo>
                <a:lnTo>
                  <a:pt x="589" y="901"/>
                </a:lnTo>
                <a:lnTo>
                  <a:pt x="584" y="892"/>
                </a:lnTo>
                <a:lnTo>
                  <a:pt x="581" y="888"/>
                </a:lnTo>
                <a:lnTo>
                  <a:pt x="581" y="884"/>
                </a:lnTo>
                <a:lnTo>
                  <a:pt x="581" y="884"/>
                </a:lnTo>
                <a:lnTo>
                  <a:pt x="580" y="872"/>
                </a:lnTo>
                <a:lnTo>
                  <a:pt x="578" y="854"/>
                </a:lnTo>
                <a:lnTo>
                  <a:pt x="574" y="820"/>
                </a:lnTo>
                <a:lnTo>
                  <a:pt x="574" y="820"/>
                </a:lnTo>
                <a:lnTo>
                  <a:pt x="570" y="789"/>
                </a:lnTo>
                <a:lnTo>
                  <a:pt x="568" y="773"/>
                </a:lnTo>
                <a:lnTo>
                  <a:pt x="565" y="756"/>
                </a:lnTo>
                <a:lnTo>
                  <a:pt x="565" y="756"/>
                </a:lnTo>
                <a:lnTo>
                  <a:pt x="565" y="751"/>
                </a:lnTo>
                <a:lnTo>
                  <a:pt x="566" y="748"/>
                </a:lnTo>
                <a:lnTo>
                  <a:pt x="569" y="748"/>
                </a:lnTo>
                <a:lnTo>
                  <a:pt x="573" y="749"/>
                </a:lnTo>
                <a:lnTo>
                  <a:pt x="579" y="753"/>
                </a:lnTo>
                <a:lnTo>
                  <a:pt x="580" y="753"/>
                </a:lnTo>
                <a:lnTo>
                  <a:pt x="581" y="753"/>
                </a:lnTo>
                <a:lnTo>
                  <a:pt x="581" y="753"/>
                </a:lnTo>
                <a:lnTo>
                  <a:pt x="569" y="714"/>
                </a:lnTo>
                <a:lnTo>
                  <a:pt x="545" y="632"/>
                </a:lnTo>
                <a:lnTo>
                  <a:pt x="524" y="552"/>
                </a:lnTo>
                <a:lnTo>
                  <a:pt x="517" y="525"/>
                </a:lnTo>
                <a:lnTo>
                  <a:pt x="516" y="519"/>
                </a:lnTo>
                <a:lnTo>
                  <a:pt x="516" y="516"/>
                </a:lnTo>
                <a:lnTo>
                  <a:pt x="517" y="516"/>
                </a:lnTo>
                <a:lnTo>
                  <a:pt x="517" y="516"/>
                </a:lnTo>
                <a:lnTo>
                  <a:pt x="522" y="521"/>
                </a:lnTo>
                <a:lnTo>
                  <a:pt x="533" y="534"/>
                </a:lnTo>
                <a:lnTo>
                  <a:pt x="560" y="572"/>
                </a:lnTo>
                <a:lnTo>
                  <a:pt x="589" y="611"/>
                </a:lnTo>
                <a:lnTo>
                  <a:pt x="599" y="623"/>
                </a:lnTo>
                <a:lnTo>
                  <a:pt x="603" y="627"/>
                </a:lnTo>
                <a:lnTo>
                  <a:pt x="605" y="628"/>
                </a:lnTo>
                <a:lnTo>
                  <a:pt x="605" y="628"/>
                </a:lnTo>
                <a:lnTo>
                  <a:pt x="614" y="629"/>
                </a:lnTo>
                <a:lnTo>
                  <a:pt x="623" y="629"/>
                </a:lnTo>
                <a:lnTo>
                  <a:pt x="629" y="628"/>
                </a:lnTo>
                <a:lnTo>
                  <a:pt x="629" y="628"/>
                </a:lnTo>
                <a:lnTo>
                  <a:pt x="628" y="629"/>
                </a:lnTo>
                <a:lnTo>
                  <a:pt x="628" y="633"/>
                </a:lnTo>
                <a:lnTo>
                  <a:pt x="629" y="640"/>
                </a:lnTo>
                <a:lnTo>
                  <a:pt x="630" y="646"/>
                </a:lnTo>
                <a:lnTo>
                  <a:pt x="634" y="653"/>
                </a:lnTo>
                <a:lnTo>
                  <a:pt x="639" y="660"/>
                </a:lnTo>
                <a:lnTo>
                  <a:pt x="646" y="665"/>
                </a:lnTo>
                <a:lnTo>
                  <a:pt x="653" y="668"/>
                </a:lnTo>
                <a:lnTo>
                  <a:pt x="653" y="668"/>
                </a:lnTo>
                <a:lnTo>
                  <a:pt x="668" y="673"/>
                </a:lnTo>
                <a:lnTo>
                  <a:pt x="677" y="677"/>
                </a:lnTo>
                <a:lnTo>
                  <a:pt x="681" y="678"/>
                </a:lnTo>
                <a:lnTo>
                  <a:pt x="684" y="678"/>
                </a:lnTo>
                <a:lnTo>
                  <a:pt x="688" y="678"/>
                </a:lnTo>
                <a:lnTo>
                  <a:pt x="693" y="676"/>
                </a:lnTo>
                <a:lnTo>
                  <a:pt x="693" y="676"/>
                </a:lnTo>
                <a:lnTo>
                  <a:pt x="703" y="671"/>
                </a:lnTo>
                <a:lnTo>
                  <a:pt x="707" y="667"/>
                </a:lnTo>
                <a:lnTo>
                  <a:pt x="711" y="663"/>
                </a:lnTo>
                <a:lnTo>
                  <a:pt x="713" y="658"/>
                </a:lnTo>
                <a:lnTo>
                  <a:pt x="716" y="652"/>
                </a:lnTo>
                <a:lnTo>
                  <a:pt x="717" y="645"/>
                </a:lnTo>
                <a:lnTo>
                  <a:pt x="717" y="636"/>
                </a:lnTo>
                <a:lnTo>
                  <a:pt x="717" y="636"/>
                </a:lnTo>
                <a:lnTo>
                  <a:pt x="718" y="621"/>
                </a:lnTo>
                <a:lnTo>
                  <a:pt x="718" y="611"/>
                </a:lnTo>
                <a:lnTo>
                  <a:pt x="718" y="606"/>
                </a:lnTo>
                <a:lnTo>
                  <a:pt x="717" y="603"/>
                </a:lnTo>
                <a:lnTo>
                  <a:pt x="713" y="599"/>
                </a:lnTo>
                <a:lnTo>
                  <a:pt x="710" y="597"/>
                </a:lnTo>
                <a:lnTo>
                  <a:pt x="710" y="597"/>
                </a:lnTo>
                <a:lnTo>
                  <a:pt x="705" y="593"/>
                </a:lnTo>
                <a:lnTo>
                  <a:pt x="701" y="591"/>
                </a:lnTo>
                <a:lnTo>
                  <a:pt x="697" y="583"/>
                </a:lnTo>
                <a:lnTo>
                  <a:pt x="694" y="578"/>
                </a:lnTo>
                <a:lnTo>
                  <a:pt x="693" y="572"/>
                </a:lnTo>
                <a:lnTo>
                  <a:pt x="693" y="572"/>
                </a:lnTo>
                <a:lnTo>
                  <a:pt x="693" y="570"/>
                </a:lnTo>
                <a:lnTo>
                  <a:pt x="694" y="569"/>
                </a:lnTo>
                <a:lnTo>
                  <a:pt x="699" y="567"/>
                </a:lnTo>
                <a:lnTo>
                  <a:pt x="702" y="565"/>
                </a:lnTo>
                <a:lnTo>
                  <a:pt x="703" y="564"/>
                </a:lnTo>
                <a:lnTo>
                  <a:pt x="703" y="560"/>
                </a:lnTo>
                <a:lnTo>
                  <a:pt x="702" y="557"/>
                </a:lnTo>
                <a:lnTo>
                  <a:pt x="702" y="557"/>
                </a:lnTo>
                <a:lnTo>
                  <a:pt x="698" y="552"/>
                </a:lnTo>
                <a:lnTo>
                  <a:pt x="694" y="548"/>
                </a:lnTo>
                <a:lnTo>
                  <a:pt x="684" y="539"/>
                </a:lnTo>
                <a:lnTo>
                  <a:pt x="671" y="528"/>
                </a:lnTo>
                <a:lnTo>
                  <a:pt x="663" y="519"/>
                </a:lnTo>
                <a:lnTo>
                  <a:pt x="653" y="508"/>
                </a:lnTo>
                <a:lnTo>
                  <a:pt x="653" y="508"/>
                </a:lnTo>
                <a:lnTo>
                  <a:pt x="629" y="475"/>
                </a:lnTo>
                <a:lnTo>
                  <a:pt x="600" y="434"/>
                </a:lnTo>
                <a:lnTo>
                  <a:pt x="574" y="395"/>
                </a:lnTo>
                <a:lnTo>
                  <a:pt x="558" y="372"/>
                </a:lnTo>
                <a:lnTo>
                  <a:pt x="558" y="372"/>
                </a:lnTo>
                <a:lnTo>
                  <a:pt x="527" y="339"/>
                </a:lnTo>
                <a:lnTo>
                  <a:pt x="477" y="284"/>
                </a:lnTo>
                <a:lnTo>
                  <a:pt x="477" y="284"/>
                </a:lnTo>
                <a:lnTo>
                  <a:pt x="451" y="255"/>
                </a:lnTo>
                <a:lnTo>
                  <a:pt x="431" y="236"/>
                </a:lnTo>
                <a:lnTo>
                  <a:pt x="418" y="225"/>
                </a:lnTo>
                <a:lnTo>
                  <a:pt x="413" y="220"/>
                </a:lnTo>
                <a:lnTo>
                  <a:pt x="413" y="220"/>
                </a:lnTo>
                <a:lnTo>
                  <a:pt x="386" y="187"/>
                </a:lnTo>
                <a:lnTo>
                  <a:pt x="367" y="166"/>
                </a:lnTo>
                <a:lnTo>
                  <a:pt x="357" y="156"/>
                </a:lnTo>
                <a:lnTo>
                  <a:pt x="357" y="156"/>
                </a:lnTo>
                <a:lnTo>
                  <a:pt x="344" y="147"/>
                </a:lnTo>
                <a:lnTo>
                  <a:pt x="333" y="140"/>
                </a:lnTo>
                <a:lnTo>
                  <a:pt x="333" y="140"/>
                </a:lnTo>
                <a:lnTo>
                  <a:pt x="335" y="130"/>
                </a:lnTo>
                <a:lnTo>
                  <a:pt x="338" y="108"/>
                </a:lnTo>
                <a:lnTo>
                  <a:pt x="339" y="95"/>
                </a:lnTo>
                <a:lnTo>
                  <a:pt x="339" y="82"/>
                </a:lnTo>
                <a:lnTo>
                  <a:pt x="337" y="69"/>
                </a:lnTo>
                <a:lnTo>
                  <a:pt x="335" y="64"/>
                </a:lnTo>
                <a:lnTo>
                  <a:pt x="333" y="59"/>
                </a:lnTo>
                <a:lnTo>
                  <a:pt x="333" y="59"/>
                </a:lnTo>
                <a:lnTo>
                  <a:pt x="323" y="46"/>
                </a:lnTo>
                <a:lnTo>
                  <a:pt x="318" y="39"/>
                </a:lnTo>
                <a:lnTo>
                  <a:pt x="312" y="33"/>
                </a:lnTo>
                <a:lnTo>
                  <a:pt x="298" y="23"/>
                </a:lnTo>
                <a:lnTo>
                  <a:pt x="278" y="12"/>
                </a:lnTo>
                <a:lnTo>
                  <a:pt x="278" y="12"/>
                </a:lnTo>
                <a:lnTo>
                  <a:pt x="265" y="7"/>
                </a:lnTo>
                <a:lnTo>
                  <a:pt x="255" y="3"/>
                </a:lnTo>
                <a:lnTo>
                  <a:pt x="245" y="0"/>
                </a:lnTo>
                <a:lnTo>
                  <a:pt x="236" y="0"/>
                </a:lnTo>
                <a:lnTo>
                  <a:pt x="229" y="0"/>
                </a:lnTo>
                <a:lnTo>
                  <a:pt x="222" y="0"/>
                </a:lnTo>
                <a:lnTo>
                  <a:pt x="214" y="4"/>
                </a:lnTo>
                <a:lnTo>
                  <a:pt x="214" y="4"/>
                </a:lnTo>
                <a:lnTo>
                  <a:pt x="194" y="10"/>
                </a:lnTo>
                <a:lnTo>
                  <a:pt x="182" y="14"/>
                </a:lnTo>
                <a:lnTo>
                  <a:pt x="173" y="19"/>
                </a:lnTo>
                <a:lnTo>
                  <a:pt x="173" y="19"/>
                </a:lnTo>
                <a:lnTo>
                  <a:pt x="170" y="23"/>
                </a:lnTo>
                <a:lnTo>
                  <a:pt x="166" y="29"/>
                </a:lnTo>
                <a:lnTo>
                  <a:pt x="161" y="43"/>
                </a:lnTo>
                <a:lnTo>
                  <a:pt x="157" y="59"/>
                </a:lnTo>
                <a:lnTo>
                  <a:pt x="157" y="59"/>
                </a:lnTo>
                <a:lnTo>
                  <a:pt x="165" y="64"/>
                </a:lnTo>
                <a:lnTo>
                  <a:pt x="170" y="69"/>
                </a:lnTo>
                <a:lnTo>
                  <a:pt x="172" y="72"/>
                </a:lnTo>
                <a:lnTo>
                  <a:pt x="173" y="76"/>
                </a:lnTo>
                <a:lnTo>
                  <a:pt x="173" y="76"/>
                </a:lnTo>
                <a:lnTo>
                  <a:pt x="180" y="101"/>
                </a:lnTo>
                <a:lnTo>
                  <a:pt x="182" y="115"/>
                </a:lnTo>
                <a:lnTo>
                  <a:pt x="182" y="121"/>
                </a:lnTo>
                <a:lnTo>
                  <a:pt x="181" y="123"/>
                </a:lnTo>
                <a:lnTo>
                  <a:pt x="181" y="123"/>
                </a:lnTo>
                <a:lnTo>
                  <a:pt x="176" y="132"/>
                </a:lnTo>
                <a:lnTo>
                  <a:pt x="170" y="146"/>
                </a:lnTo>
                <a:lnTo>
                  <a:pt x="165" y="159"/>
                </a:lnTo>
                <a:lnTo>
                  <a:pt x="163" y="162"/>
                </a:lnTo>
                <a:lnTo>
                  <a:pt x="165" y="164"/>
                </a:lnTo>
                <a:lnTo>
                  <a:pt x="165" y="164"/>
                </a:lnTo>
                <a:lnTo>
                  <a:pt x="165" y="164"/>
                </a:lnTo>
                <a:lnTo>
                  <a:pt x="170" y="165"/>
                </a:lnTo>
                <a:lnTo>
                  <a:pt x="175" y="169"/>
                </a:lnTo>
                <a:lnTo>
                  <a:pt x="178" y="171"/>
                </a:lnTo>
                <a:lnTo>
                  <a:pt x="180" y="172"/>
                </a:lnTo>
                <a:lnTo>
                  <a:pt x="181" y="171"/>
                </a:lnTo>
                <a:lnTo>
                  <a:pt x="181" y="171"/>
                </a:lnTo>
                <a:lnTo>
                  <a:pt x="182" y="171"/>
                </a:lnTo>
                <a:lnTo>
                  <a:pt x="184" y="171"/>
                </a:lnTo>
                <a:lnTo>
                  <a:pt x="186" y="174"/>
                </a:lnTo>
                <a:lnTo>
                  <a:pt x="189" y="176"/>
                </a:lnTo>
                <a:lnTo>
                  <a:pt x="190" y="177"/>
                </a:lnTo>
                <a:lnTo>
                  <a:pt x="189" y="180"/>
                </a:lnTo>
                <a:lnTo>
                  <a:pt x="189" y="180"/>
                </a:lnTo>
                <a:lnTo>
                  <a:pt x="189" y="181"/>
                </a:lnTo>
                <a:lnTo>
                  <a:pt x="190" y="184"/>
                </a:lnTo>
                <a:lnTo>
                  <a:pt x="192" y="187"/>
                </a:lnTo>
                <a:lnTo>
                  <a:pt x="196" y="191"/>
                </a:lnTo>
                <a:lnTo>
                  <a:pt x="197" y="194"/>
                </a:lnTo>
                <a:lnTo>
                  <a:pt x="197" y="196"/>
                </a:lnTo>
                <a:lnTo>
                  <a:pt x="197" y="196"/>
                </a:lnTo>
                <a:lnTo>
                  <a:pt x="197" y="197"/>
                </a:lnTo>
                <a:lnTo>
                  <a:pt x="199" y="200"/>
                </a:lnTo>
                <a:lnTo>
                  <a:pt x="202" y="205"/>
                </a:lnTo>
                <a:lnTo>
                  <a:pt x="207" y="209"/>
                </a:lnTo>
                <a:lnTo>
                  <a:pt x="214" y="211"/>
                </a:lnTo>
                <a:lnTo>
                  <a:pt x="214" y="211"/>
                </a:lnTo>
                <a:lnTo>
                  <a:pt x="221" y="213"/>
                </a:lnTo>
                <a:lnTo>
                  <a:pt x="231" y="213"/>
                </a:lnTo>
                <a:lnTo>
                  <a:pt x="245" y="211"/>
                </a:lnTo>
                <a:lnTo>
                  <a:pt x="245" y="22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F5822789-08AC-4599-AD84-73F7E4E7FAA1}"/>
              </a:ext>
            </a:extLst>
          </p:cNvPr>
          <p:cNvSpPr>
            <a:spLocks/>
          </p:cNvSpPr>
          <p:nvPr/>
        </p:nvSpPr>
        <p:spPr bwMode="auto">
          <a:xfrm>
            <a:off x="7487924" y="852038"/>
            <a:ext cx="1075533" cy="2732913"/>
          </a:xfrm>
          <a:custGeom>
            <a:avLst/>
            <a:gdLst>
              <a:gd name="T0" fmla="*/ 357 w 549"/>
              <a:gd name="T1" fmla="*/ 172 h 1395"/>
              <a:gd name="T2" fmla="*/ 365 w 549"/>
              <a:gd name="T3" fmla="*/ 191 h 1395"/>
              <a:gd name="T4" fmla="*/ 364 w 549"/>
              <a:gd name="T5" fmla="*/ 232 h 1395"/>
              <a:gd name="T6" fmla="*/ 388 w 549"/>
              <a:gd name="T7" fmla="*/ 257 h 1395"/>
              <a:gd name="T8" fmla="*/ 404 w 549"/>
              <a:gd name="T9" fmla="*/ 278 h 1395"/>
              <a:gd name="T10" fmla="*/ 464 w 549"/>
              <a:gd name="T11" fmla="*/ 418 h 1395"/>
              <a:gd name="T12" fmla="*/ 528 w 549"/>
              <a:gd name="T13" fmla="*/ 485 h 1395"/>
              <a:gd name="T14" fmla="*/ 549 w 549"/>
              <a:gd name="T15" fmla="*/ 564 h 1395"/>
              <a:gd name="T16" fmla="*/ 534 w 549"/>
              <a:gd name="T17" fmla="*/ 710 h 1395"/>
              <a:gd name="T18" fmla="*/ 510 w 549"/>
              <a:gd name="T19" fmla="*/ 751 h 1395"/>
              <a:gd name="T20" fmla="*/ 477 w 549"/>
              <a:gd name="T21" fmla="*/ 768 h 1395"/>
              <a:gd name="T22" fmla="*/ 387 w 549"/>
              <a:gd name="T23" fmla="*/ 765 h 1395"/>
              <a:gd name="T24" fmla="*/ 383 w 549"/>
              <a:gd name="T25" fmla="*/ 780 h 1395"/>
              <a:gd name="T26" fmla="*/ 377 w 549"/>
              <a:gd name="T27" fmla="*/ 838 h 1395"/>
              <a:gd name="T28" fmla="*/ 359 w 549"/>
              <a:gd name="T29" fmla="*/ 858 h 1395"/>
              <a:gd name="T30" fmla="*/ 343 w 549"/>
              <a:gd name="T31" fmla="*/ 891 h 1395"/>
              <a:gd name="T32" fmla="*/ 328 w 549"/>
              <a:gd name="T33" fmla="*/ 933 h 1395"/>
              <a:gd name="T34" fmla="*/ 318 w 549"/>
              <a:gd name="T35" fmla="*/ 1104 h 1395"/>
              <a:gd name="T36" fmla="*/ 319 w 549"/>
              <a:gd name="T37" fmla="*/ 1201 h 1395"/>
              <a:gd name="T38" fmla="*/ 341 w 549"/>
              <a:gd name="T39" fmla="*/ 1293 h 1395"/>
              <a:gd name="T40" fmla="*/ 363 w 549"/>
              <a:gd name="T41" fmla="*/ 1310 h 1395"/>
              <a:gd name="T42" fmla="*/ 360 w 549"/>
              <a:gd name="T43" fmla="*/ 1361 h 1395"/>
              <a:gd name="T44" fmla="*/ 97 w 549"/>
              <a:gd name="T45" fmla="*/ 1395 h 1395"/>
              <a:gd name="T46" fmla="*/ 91 w 549"/>
              <a:gd name="T47" fmla="*/ 1353 h 1395"/>
              <a:gd name="T48" fmla="*/ 111 w 549"/>
              <a:gd name="T49" fmla="*/ 1348 h 1395"/>
              <a:gd name="T50" fmla="*/ 163 w 549"/>
              <a:gd name="T51" fmla="*/ 1346 h 1395"/>
              <a:gd name="T52" fmla="*/ 199 w 549"/>
              <a:gd name="T53" fmla="*/ 1312 h 1395"/>
              <a:gd name="T54" fmla="*/ 198 w 549"/>
              <a:gd name="T55" fmla="*/ 1279 h 1395"/>
              <a:gd name="T56" fmla="*/ 195 w 549"/>
              <a:gd name="T57" fmla="*/ 1265 h 1395"/>
              <a:gd name="T58" fmla="*/ 161 w 549"/>
              <a:gd name="T59" fmla="*/ 1193 h 1395"/>
              <a:gd name="T60" fmla="*/ 109 w 549"/>
              <a:gd name="T61" fmla="*/ 1062 h 1395"/>
              <a:gd name="T62" fmla="*/ 88 w 549"/>
              <a:gd name="T63" fmla="*/ 972 h 1395"/>
              <a:gd name="T64" fmla="*/ 3 w 549"/>
              <a:gd name="T65" fmla="*/ 837 h 1395"/>
              <a:gd name="T66" fmla="*/ 19 w 549"/>
              <a:gd name="T67" fmla="*/ 564 h 1395"/>
              <a:gd name="T68" fmla="*/ 114 w 549"/>
              <a:gd name="T69" fmla="*/ 371 h 1395"/>
              <a:gd name="T70" fmla="*/ 178 w 549"/>
              <a:gd name="T71" fmla="*/ 263 h 1395"/>
              <a:gd name="T72" fmla="*/ 216 w 549"/>
              <a:gd name="T73" fmla="*/ 223 h 1395"/>
              <a:gd name="T74" fmla="*/ 212 w 549"/>
              <a:gd name="T75" fmla="*/ 185 h 1395"/>
              <a:gd name="T76" fmla="*/ 182 w 549"/>
              <a:gd name="T77" fmla="*/ 179 h 1395"/>
              <a:gd name="T78" fmla="*/ 180 w 549"/>
              <a:gd name="T79" fmla="*/ 121 h 1395"/>
              <a:gd name="T80" fmla="*/ 189 w 549"/>
              <a:gd name="T81" fmla="*/ 111 h 1395"/>
              <a:gd name="T82" fmla="*/ 199 w 549"/>
              <a:gd name="T83" fmla="*/ 93 h 1395"/>
              <a:gd name="T84" fmla="*/ 163 w 549"/>
              <a:gd name="T85" fmla="*/ 62 h 1395"/>
              <a:gd name="T86" fmla="*/ 160 w 549"/>
              <a:gd name="T87" fmla="*/ 46 h 1395"/>
              <a:gd name="T88" fmla="*/ 172 w 549"/>
              <a:gd name="T89" fmla="*/ 36 h 1395"/>
              <a:gd name="T90" fmla="*/ 217 w 549"/>
              <a:gd name="T91" fmla="*/ 36 h 1395"/>
              <a:gd name="T92" fmla="*/ 248 w 549"/>
              <a:gd name="T93" fmla="*/ 10 h 1395"/>
              <a:gd name="T94" fmla="*/ 291 w 549"/>
              <a:gd name="T95" fmla="*/ 0 h 1395"/>
              <a:gd name="T96" fmla="*/ 338 w 549"/>
              <a:gd name="T97" fmla="*/ 21 h 1395"/>
              <a:gd name="T98" fmla="*/ 360 w 549"/>
              <a:gd name="T99" fmla="*/ 75 h 1395"/>
              <a:gd name="T100" fmla="*/ 353 w 549"/>
              <a:gd name="T101" fmla="*/ 150 h 1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49" h="1395">
                <a:moveTo>
                  <a:pt x="347" y="166"/>
                </a:moveTo>
                <a:lnTo>
                  <a:pt x="347" y="166"/>
                </a:lnTo>
                <a:lnTo>
                  <a:pt x="348" y="167"/>
                </a:lnTo>
                <a:lnTo>
                  <a:pt x="354" y="170"/>
                </a:lnTo>
                <a:lnTo>
                  <a:pt x="357" y="172"/>
                </a:lnTo>
                <a:lnTo>
                  <a:pt x="360" y="175"/>
                </a:lnTo>
                <a:lnTo>
                  <a:pt x="363" y="180"/>
                </a:lnTo>
                <a:lnTo>
                  <a:pt x="364" y="185"/>
                </a:lnTo>
                <a:lnTo>
                  <a:pt x="364" y="185"/>
                </a:lnTo>
                <a:lnTo>
                  <a:pt x="365" y="191"/>
                </a:lnTo>
                <a:lnTo>
                  <a:pt x="365" y="198"/>
                </a:lnTo>
                <a:lnTo>
                  <a:pt x="364" y="211"/>
                </a:lnTo>
                <a:lnTo>
                  <a:pt x="363" y="223"/>
                </a:lnTo>
                <a:lnTo>
                  <a:pt x="363" y="228"/>
                </a:lnTo>
                <a:lnTo>
                  <a:pt x="364" y="232"/>
                </a:lnTo>
                <a:lnTo>
                  <a:pt x="364" y="232"/>
                </a:lnTo>
                <a:lnTo>
                  <a:pt x="369" y="238"/>
                </a:lnTo>
                <a:lnTo>
                  <a:pt x="377" y="247"/>
                </a:lnTo>
                <a:lnTo>
                  <a:pt x="384" y="254"/>
                </a:lnTo>
                <a:lnTo>
                  <a:pt x="388" y="257"/>
                </a:lnTo>
                <a:lnTo>
                  <a:pt x="392" y="259"/>
                </a:lnTo>
                <a:lnTo>
                  <a:pt x="392" y="259"/>
                </a:lnTo>
                <a:lnTo>
                  <a:pt x="396" y="260"/>
                </a:lnTo>
                <a:lnTo>
                  <a:pt x="399" y="266"/>
                </a:lnTo>
                <a:lnTo>
                  <a:pt x="404" y="278"/>
                </a:lnTo>
                <a:lnTo>
                  <a:pt x="411" y="296"/>
                </a:lnTo>
                <a:lnTo>
                  <a:pt x="447" y="407"/>
                </a:lnTo>
                <a:lnTo>
                  <a:pt x="447" y="407"/>
                </a:lnTo>
                <a:lnTo>
                  <a:pt x="452" y="409"/>
                </a:lnTo>
                <a:lnTo>
                  <a:pt x="464" y="418"/>
                </a:lnTo>
                <a:lnTo>
                  <a:pt x="481" y="430"/>
                </a:lnTo>
                <a:lnTo>
                  <a:pt x="500" y="448"/>
                </a:lnTo>
                <a:lnTo>
                  <a:pt x="510" y="459"/>
                </a:lnTo>
                <a:lnTo>
                  <a:pt x="519" y="471"/>
                </a:lnTo>
                <a:lnTo>
                  <a:pt x="528" y="485"/>
                </a:lnTo>
                <a:lnTo>
                  <a:pt x="535" y="498"/>
                </a:lnTo>
                <a:lnTo>
                  <a:pt x="542" y="514"/>
                </a:lnTo>
                <a:lnTo>
                  <a:pt x="545" y="529"/>
                </a:lnTo>
                <a:lnTo>
                  <a:pt x="549" y="546"/>
                </a:lnTo>
                <a:lnTo>
                  <a:pt x="549" y="564"/>
                </a:lnTo>
                <a:lnTo>
                  <a:pt x="549" y="564"/>
                </a:lnTo>
                <a:lnTo>
                  <a:pt x="545" y="631"/>
                </a:lnTo>
                <a:lnTo>
                  <a:pt x="543" y="660"/>
                </a:lnTo>
                <a:lnTo>
                  <a:pt x="539" y="686"/>
                </a:lnTo>
                <a:lnTo>
                  <a:pt x="534" y="710"/>
                </a:lnTo>
                <a:lnTo>
                  <a:pt x="530" y="720"/>
                </a:lnTo>
                <a:lnTo>
                  <a:pt x="527" y="729"/>
                </a:lnTo>
                <a:lnTo>
                  <a:pt x="522" y="738"/>
                </a:lnTo>
                <a:lnTo>
                  <a:pt x="516" y="745"/>
                </a:lnTo>
                <a:lnTo>
                  <a:pt x="510" y="751"/>
                </a:lnTo>
                <a:lnTo>
                  <a:pt x="503" y="758"/>
                </a:lnTo>
                <a:lnTo>
                  <a:pt x="503" y="758"/>
                </a:lnTo>
                <a:lnTo>
                  <a:pt x="495" y="761"/>
                </a:lnTo>
                <a:lnTo>
                  <a:pt x="486" y="765"/>
                </a:lnTo>
                <a:lnTo>
                  <a:pt x="477" y="768"/>
                </a:lnTo>
                <a:lnTo>
                  <a:pt x="467" y="769"/>
                </a:lnTo>
                <a:lnTo>
                  <a:pt x="449" y="770"/>
                </a:lnTo>
                <a:lnTo>
                  <a:pt x="430" y="770"/>
                </a:lnTo>
                <a:lnTo>
                  <a:pt x="397" y="767"/>
                </a:lnTo>
                <a:lnTo>
                  <a:pt x="387" y="765"/>
                </a:lnTo>
                <a:lnTo>
                  <a:pt x="384" y="765"/>
                </a:lnTo>
                <a:lnTo>
                  <a:pt x="383" y="767"/>
                </a:lnTo>
                <a:lnTo>
                  <a:pt x="383" y="767"/>
                </a:lnTo>
                <a:lnTo>
                  <a:pt x="383" y="772"/>
                </a:lnTo>
                <a:lnTo>
                  <a:pt x="383" y="780"/>
                </a:lnTo>
                <a:lnTo>
                  <a:pt x="383" y="803"/>
                </a:lnTo>
                <a:lnTo>
                  <a:pt x="382" y="816"/>
                </a:lnTo>
                <a:lnTo>
                  <a:pt x="381" y="827"/>
                </a:lnTo>
                <a:lnTo>
                  <a:pt x="378" y="836"/>
                </a:lnTo>
                <a:lnTo>
                  <a:pt x="377" y="838"/>
                </a:lnTo>
                <a:lnTo>
                  <a:pt x="374" y="841"/>
                </a:lnTo>
                <a:lnTo>
                  <a:pt x="374" y="841"/>
                </a:lnTo>
                <a:lnTo>
                  <a:pt x="369" y="845"/>
                </a:lnTo>
                <a:lnTo>
                  <a:pt x="364" y="851"/>
                </a:lnTo>
                <a:lnTo>
                  <a:pt x="359" y="858"/>
                </a:lnTo>
                <a:lnTo>
                  <a:pt x="355" y="866"/>
                </a:lnTo>
                <a:lnTo>
                  <a:pt x="349" y="881"/>
                </a:lnTo>
                <a:lnTo>
                  <a:pt x="347" y="886"/>
                </a:lnTo>
                <a:lnTo>
                  <a:pt x="347" y="886"/>
                </a:lnTo>
                <a:lnTo>
                  <a:pt x="343" y="891"/>
                </a:lnTo>
                <a:lnTo>
                  <a:pt x="336" y="904"/>
                </a:lnTo>
                <a:lnTo>
                  <a:pt x="333" y="911"/>
                </a:lnTo>
                <a:lnTo>
                  <a:pt x="330" y="919"/>
                </a:lnTo>
                <a:lnTo>
                  <a:pt x="328" y="926"/>
                </a:lnTo>
                <a:lnTo>
                  <a:pt x="328" y="933"/>
                </a:lnTo>
                <a:lnTo>
                  <a:pt x="328" y="933"/>
                </a:lnTo>
                <a:lnTo>
                  <a:pt x="328" y="948"/>
                </a:lnTo>
                <a:lnTo>
                  <a:pt x="326" y="977"/>
                </a:lnTo>
                <a:lnTo>
                  <a:pt x="320" y="1059"/>
                </a:lnTo>
                <a:lnTo>
                  <a:pt x="318" y="1104"/>
                </a:lnTo>
                <a:lnTo>
                  <a:pt x="316" y="1145"/>
                </a:lnTo>
                <a:lnTo>
                  <a:pt x="316" y="1179"/>
                </a:lnTo>
                <a:lnTo>
                  <a:pt x="318" y="1192"/>
                </a:lnTo>
                <a:lnTo>
                  <a:pt x="319" y="1201"/>
                </a:lnTo>
                <a:lnTo>
                  <a:pt x="319" y="1201"/>
                </a:lnTo>
                <a:lnTo>
                  <a:pt x="325" y="1231"/>
                </a:lnTo>
                <a:lnTo>
                  <a:pt x="331" y="1261"/>
                </a:lnTo>
                <a:lnTo>
                  <a:pt x="336" y="1293"/>
                </a:lnTo>
                <a:lnTo>
                  <a:pt x="336" y="1293"/>
                </a:lnTo>
                <a:lnTo>
                  <a:pt x="341" y="1293"/>
                </a:lnTo>
                <a:lnTo>
                  <a:pt x="345" y="1293"/>
                </a:lnTo>
                <a:lnTo>
                  <a:pt x="350" y="1295"/>
                </a:lnTo>
                <a:lnTo>
                  <a:pt x="355" y="1298"/>
                </a:lnTo>
                <a:lnTo>
                  <a:pt x="359" y="1303"/>
                </a:lnTo>
                <a:lnTo>
                  <a:pt x="363" y="1310"/>
                </a:lnTo>
                <a:lnTo>
                  <a:pt x="364" y="1320"/>
                </a:lnTo>
                <a:lnTo>
                  <a:pt x="364" y="1320"/>
                </a:lnTo>
                <a:lnTo>
                  <a:pt x="365" y="1333"/>
                </a:lnTo>
                <a:lnTo>
                  <a:pt x="364" y="1343"/>
                </a:lnTo>
                <a:lnTo>
                  <a:pt x="360" y="1361"/>
                </a:lnTo>
                <a:lnTo>
                  <a:pt x="357" y="1372"/>
                </a:lnTo>
                <a:lnTo>
                  <a:pt x="355" y="1376"/>
                </a:lnTo>
                <a:lnTo>
                  <a:pt x="328" y="1395"/>
                </a:lnTo>
                <a:lnTo>
                  <a:pt x="97" y="1395"/>
                </a:lnTo>
                <a:lnTo>
                  <a:pt x="97" y="1395"/>
                </a:lnTo>
                <a:lnTo>
                  <a:pt x="95" y="1388"/>
                </a:lnTo>
                <a:lnTo>
                  <a:pt x="91" y="1372"/>
                </a:lnTo>
                <a:lnTo>
                  <a:pt x="90" y="1364"/>
                </a:lnTo>
                <a:lnTo>
                  <a:pt x="91" y="1357"/>
                </a:lnTo>
                <a:lnTo>
                  <a:pt x="91" y="1353"/>
                </a:lnTo>
                <a:lnTo>
                  <a:pt x="92" y="1351"/>
                </a:lnTo>
                <a:lnTo>
                  <a:pt x="95" y="1349"/>
                </a:lnTo>
                <a:lnTo>
                  <a:pt x="97" y="1348"/>
                </a:lnTo>
                <a:lnTo>
                  <a:pt x="97" y="1348"/>
                </a:lnTo>
                <a:lnTo>
                  <a:pt x="111" y="1348"/>
                </a:lnTo>
                <a:lnTo>
                  <a:pt x="127" y="1348"/>
                </a:lnTo>
                <a:lnTo>
                  <a:pt x="153" y="1348"/>
                </a:lnTo>
                <a:lnTo>
                  <a:pt x="153" y="1348"/>
                </a:lnTo>
                <a:lnTo>
                  <a:pt x="156" y="1348"/>
                </a:lnTo>
                <a:lnTo>
                  <a:pt x="163" y="1346"/>
                </a:lnTo>
                <a:lnTo>
                  <a:pt x="178" y="1335"/>
                </a:lnTo>
                <a:lnTo>
                  <a:pt x="184" y="1330"/>
                </a:lnTo>
                <a:lnTo>
                  <a:pt x="190" y="1324"/>
                </a:lnTo>
                <a:lnTo>
                  <a:pt x="195" y="1318"/>
                </a:lnTo>
                <a:lnTo>
                  <a:pt x="199" y="1312"/>
                </a:lnTo>
                <a:lnTo>
                  <a:pt x="199" y="1312"/>
                </a:lnTo>
                <a:lnTo>
                  <a:pt x="199" y="1305"/>
                </a:lnTo>
                <a:lnTo>
                  <a:pt x="200" y="1299"/>
                </a:lnTo>
                <a:lnTo>
                  <a:pt x="199" y="1288"/>
                </a:lnTo>
                <a:lnTo>
                  <a:pt x="198" y="1279"/>
                </a:lnTo>
                <a:lnTo>
                  <a:pt x="198" y="1276"/>
                </a:lnTo>
                <a:lnTo>
                  <a:pt x="199" y="1275"/>
                </a:lnTo>
                <a:lnTo>
                  <a:pt x="199" y="1275"/>
                </a:lnTo>
                <a:lnTo>
                  <a:pt x="198" y="1271"/>
                </a:lnTo>
                <a:lnTo>
                  <a:pt x="195" y="1265"/>
                </a:lnTo>
                <a:lnTo>
                  <a:pt x="184" y="1245"/>
                </a:lnTo>
                <a:lnTo>
                  <a:pt x="172" y="1220"/>
                </a:lnTo>
                <a:lnTo>
                  <a:pt x="166" y="1206"/>
                </a:lnTo>
                <a:lnTo>
                  <a:pt x="161" y="1193"/>
                </a:lnTo>
                <a:lnTo>
                  <a:pt x="161" y="1193"/>
                </a:lnTo>
                <a:lnTo>
                  <a:pt x="156" y="1179"/>
                </a:lnTo>
                <a:lnTo>
                  <a:pt x="149" y="1161"/>
                </a:lnTo>
                <a:lnTo>
                  <a:pt x="130" y="1118"/>
                </a:lnTo>
                <a:lnTo>
                  <a:pt x="114" y="1079"/>
                </a:lnTo>
                <a:lnTo>
                  <a:pt x="109" y="1062"/>
                </a:lnTo>
                <a:lnTo>
                  <a:pt x="106" y="1054"/>
                </a:lnTo>
                <a:lnTo>
                  <a:pt x="106" y="1054"/>
                </a:lnTo>
                <a:lnTo>
                  <a:pt x="105" y="1041"/>
                </a:lnTo>
                <a:lnTo>
                  <a:pt x="101" y="1022"/>
                </a:lnTo>
                <a:lnTo>
                  <a:pt x="88" y="972"/>
                </a:lnTo>
                <a:lnTo>
                  <a:pt x="70" y="905"/>
                </a:lnTo>
                <a:lnTo>
                  <a:pt x="70" y="905"/>
                </a:lnTo>
                <a:lnTo>
                  <a:pt x="34" y="871"/>
                </a:lnTo>
                <a:lnTo>
                  <a:pt x="12" y="846"/>
                </a:lnTo>
                <a:lnTo>
                  <a:pt x="3" y="837"/>
                </a:lnTo>
                <a:lnTo>
                  <a:pt x="0" y="831"/>
                </a:lnTo>
                <a:lnTo>
                  <a:pt x="0" y="748"/>
                </a:lnTo>
                <a:lnTo>
                  <a:pt x="0" y="748"/>
                </a:lnTo>
                <a:lnTo>
                  <a:pt x="9" y="654"/>
                </a:lnTo>
                <a:lnTo>
                  <a:pt x="19" y="564"/>
                </a:lnTo>
                <a:lnTo>
                  <a:pt x="19" y="564"/>
                </a:lnTo>
                <a:lnTo>
                  <a:pt x="23" y="553"/>
                </a:lnTo>
                <a:lnTo>
                  <a:pt x="34" y="529"/>
                </a:lnTo>
                <a:lnTo>
                  <a:pt x="72" y="453"/>
                </a:lnTo>
                <a:lnTo>
                  <a:pt x="114" y="371"/>
                </a:lnTo>
                <a:lnTo>
                  <a:pt x="144" y="315"/>
                </a:lnTo>
                <a:lnTo>
                  <a:pt x="144" y="315"/>
                </a:lnTo>
                <a:lnTo>
                  <a:pt x="153" y="298"/>
                </a:lnTo>
                <a:lnTo>
                  <a:pt x="161" y="284"/>
                </a:lnTo>
                <a:lnTo>
                  <a:pt x="178" y="263"/>
                </a:lnTo>
                <a:lnTo>
                  <a:pt x="190" y="249"/>
                </a:lnTo>
                <a:lnTo>
                  <a:pt x="199" y="240"/>
                </a:lnTo>
                <a:lnTo>
                  <a:pt x="199" y="240"/>
                </a:lnTo>
                <a:lnTo>
                  <a:pt x="206" y="232"/>
                </a:lnTo>
                <a:lnTo>
                  <a:pt x="216" y="223"/>
                </a:lnTo>
                <a:lnTo>
                  <a:pt x="226" y="213"/>
                </a:lnTo>
                <a:lnTo>
                  <a:pt x="226" y="204"/>
                </a:lnTo>
                <a:lnTo>
                  <a:pt x="217" y="185"/>
                </a:lnTo>
                <a:lnTo>
                  <a:pt x="217" y="185"/>
                </a:lnTo>
                <a:lnTo>
                  <a:pt x="212" y="185"/>
                </a:lnTo>
                <a:lnTo>
                  <a:pt x="199" y="186"/>
                </a:lnTo>
                <a:lnTo>
                  <a:pt x="193" y="185"/>
                </a:lnTo>
                <a:lnTo>
                  <a:pt x="187" y="184"/>
                </a:lnTo>
                <a:lnTo>
                  <a:pt x="183" y="180"/>
                </a:lnTo>
                <a:lnTo>
                  <a:pt x="182" y="179"/>
                </a:lnTo>
                <a:lnTo>
                  <a:pt x="180" y="176"/>
                </a:lnTo>
                <a:lnTo>
                  <a:pt x="180" y="176"/>
                </a:lnTo>
                <a:lnTo>
                  <a:pt x="179" y="160"/>
                </a:lnTo>
                <a:lnTo>
                  <a:pt x="179" y="142"/>
                </a:lnTo>
                <a:lnTo>
                  <a:pt x="180" y="121"/>
                </a:lnTo>
                <a:lnTo>
                  <a:pt x="180" y="121"/>
                </a:lnTo>
                <a:lnTo>
                  <a:pt x="183" y="116"/>
                </a:lnTo>
                <a:lnTo>
                  <a:pt x="185" y="113"/>
                </a:lnTo>
                <a:lnTo>
                  <a:pt x="189" y="111"/>
                </a:lnTo>
                <a:lnTo>
                  <a:pt x="189" y="111"/>
                </a:lnTo>
                <a:lnTo>
                  <a:pt x="192" y="109"/>
                </a:lnTo>
                <a:lnTo>
                  <a:pt x="193" y="107"/>
                </a:lnTo>
                <a:lnTo>
                  <a:pt x="195" y="101"/>
                </a:lnTo>
                <a:lnTo>
                  <a:pt x="199" y="93"/>
                </a:lnTo>
                <a:lnTo>
                  <a:pt x="199" y="93"/>
                </a:lnTo>
                <a:lnTo>
                  <a:pt x="193" y="89"/>
                </a:lnTo>
                <a:lnTo>
                  <a:pt x="179" y="80"/>
                </a:lnTo>
                <a:lnTo>
                  <a:pt x="173" y="74"/>
                </a:lnTo>
                <a:lnTo>
                  <a:pt x="166" y="68"/>
                </a:lnTo>
                <a:lnTo>
                  <a:pt x="163" y="62"/>
                </a:lnTo>
                <a:lnTo>
                  <a:pt x="161" y="59"/>
                </a:lnTo>
                <a:lnTo>
                  <a:pt x="161" y="55"/>
                </a:lnTo>
                <a:lnTo>
                  <a:pt x="161" y="55"/>
                </a:lnTo>
                <a:lnTo>
                  <a:pt x="161" y="50"/>
                </a:lnTo>
                <a:lnTo>
                  <a:pt x="160" y="46"/>
                </a:lnTo>
                <a:lnTo>
                  <a:pt x="158" y="43"/>
                </a:lnTo>
                <a:lnTo>
                  <a:pt x="158" y="41"/>
                </a:lnTo>
                <a:lnTo>
                  <a:pt x="159" y="40"/>
                </a:lnTo>
                <a:lnTo>
                  <a:pt x="172" y="36"/>
                </a:lnTo>
                <a:lnTo>
                  <a:pt x="172" y="36"/>
                </a:lnTo>
                <a:lnTo>
                  <a:pt x="180" y="35"/>
                </a:lnTo>
                <a:lnTo>
                  <a:pt x="188" y="34"/>
                </a:lnTo>
                <a:lnTo>
                  <a:pt x="203" y="34"/>
                </a:lnTo>
                <a:lnTo>
                  <a:pt x="213" y="36"/>
                </a:lnTo>
                <a:lnTo>
                  <a:pt x="217" y="36"/>
                </a:lnTo>
                <a:lnTo>
                  <a:pt x="217" y="36"/>
                </a:lnTo>
                <a:lnTo>
                  <a:pt x="223" y="31"/>
                </a:lnTo>
                <a:lnTo>
                  <a:pt x="229" y="25"/>
                </a:lnTo>
                <a:lnTo>
                  <a:pt x="238" y="18"/>
                </a:lnTo>
                <a:lnTo>
                  <a:pt x="248" y="10"/>
                </a:lnTo>
                <a:lnTo>
                  <a:pt x="261" y="5"/>
                </a:lnTo>
                <a:lnTo>
                  <a:pt x="268" y="2"/>
                </a:lnTo>
                <a:lnTo>
                  <a:pt x="275" y="1"/>
                </a:lnTo>
                <a:lnTo>
                  <a:pt x="282" y="0"/>
                </a:lnTo>
                <a:lnTo>
                  <a:pt x="291" y="0"/>
                </a:lnTo>
                <a:lnTo>
                  <a:pt x="291" y="0"/>
                </a:lnTo>
                <a:lnTo>
                  <a:pt x="306" y="2"/>
                </a:lnTo>
                <a:lnTo>
                  <a:pt x="319" y="6"/>
                </a:lnTo>
                <a:lnTo>
                  <a:pt x="329" y="13"/>
                </a:lnTo>
                <a:lnTo>
                  <a:pt x="338" y="21"/>
                </a:lnTo>
                <a:lnTo>
                  <a:pt x="345" y="31"/>
                </a:lnTo>
                <a:lnTo>
                  <a:pt x="352" y="44"/>
                </a:lnTo>
                <a:lnTo>
                  <a:pt x="357" y="59"/>
                </a:lnTo>
                <a:lnTo>
                  <a:pt x="360" y="75"/>
                </a:lnTo>
                <a:lnTo>
                  <a:pt x="360" y="75"/>
                </a:lnTo>
                <a:lnTo>
                  <a:pt x="362" y="93"/>
                </a:lnTo>
                <a:lnTo>
                  <a:pt x="362" y="109"/>
                </a:lnTo>
                <a:lnTo>
                  <a:pt x="359" y="126"/>
                </a:lnTo>
                <a:lnTo>
                  <a:pt x="357" y="138"/>
                </a:lnTo>
                <a:lnTo>
                  <a:pt x="353" y="150"/>
                </a:lnTo>
                <a:lnTo>
                  <a:pt x="349" y="159"/>
                </a:lnTo>
                <a:lnTo>
                  <a:pt x="347" y="166"/>
                </a:lnTo>
                <a:lnTo>
                  <a:pt x="347" y="16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EE3925CF-7B4B-4B0A-8CA6-81AC82B9A43C}"/>
              </a:ext>
            </a:extLst>
          </p:cNvPr>
          <p:cNvSpPr>
            <a:spLocks/>
          </p:cNvSpPr>
          <p:nvPr/>
        </p:nvSpPr>
        <p:spPr bwMode="auto">
          <a:xfrm>
            <a:off x="4544366" y="852038"/>
            <a:ext cx="817268" cy="2605383"/>
          </a:xfrm>
          <a:custGeom>
            <a:avLst/>
            <a:gdLst>
              <a:gd name="T0" fmla="*/ 179 w 447"/>
              <a:gd name="T1" fmla="*/ 153 h 1425"/>
              <a:gd name="T2" fmla="*/ 157 w 447"/>
              <a:gd name="T3" fmla="*/ 162 h 1425"/>
              <a:gd name="T4" fmla="*/ 179 w 447"/>
              <a:gd name="T5" fmla="*/ 174 h 1425"/>
              <a:gd name="T6" fmla="*/ 194 w 447"/>
              <a:gd name="T7" fmla="*/ 171 h 1425"/>
              <a:gd name="T8" fmla="*/ 162 w 447"/>
              <a:gd name="T9" fmla="*/ 200 h 1425"/>
              <a:gd name="T10" fmla="*/ 162 w 447"/>
              <a:gd name="T11" fmla="*/ 218 h 1425"/>
              <a:gd name="T12" fmla="*/ 140 w 447"/>
              <a:gd name="T13" fmla="*/ 267 h 1425"/>
              <a:gd name="T14" fmla="*/ 152 w 447"/>
              <a:gd name="T15" fmla="*/ 308 h 1425"/>
              <a:gd name="T16" fmla="*/ 174 w 447"/>
              <a:gd name="T17" fmla="*/ 310 h 1425"/>
              <a:gd name="T18" fmla="*/ 221 w 447"/>
              <a:gd name="T19" fmla="*/ 257 h 1425"/>
              <a:gd name="T20" fmla="*/ 211 w 447"/>
              <a:gd name="T21" fmla="*/ 221 h 1425"/>
              <a:gd name="T22" fmla="*/ 199 w 447"/>
              <a:gd name="T23" fmla="*/ 190 h 1425"/>
              <a:gd name="T24" fmla="*/ 184 w 447"/>
              <a:gd name="T25" fmla="*/ 150 h 1425"/>
              <a:gd name="T26" fmla="*/ 204 w 447"/>
              <a:gd name="T27" fmla="*/ 126 h 1425"/>
              <a:gd name="T28" fmla="*/ 183 w 447"/>
              <a:gd name="T29" fmla="*/ 96 h 1425"/>
              <a:gd name="T30" fmla="*/ 173 w 447"/>
              <a:gd name="T31" fmla="*/ 78 h 1425"/>
              <a:gd name="T32" fmla="*/ 243 w 447"/>
              <a:gd name="T33" fmla="*/ 4 h 1425"/>
              <a:gd name="T34" fmla="*/ 356 w 447"/>
              <a:gd name="T35" fmla="*/ 26 h 1425"/>
              <a:gd name="T36" fmla="*/ 371 w 447"/>
              <a:gd name="T37" fmla="*/ 44 h 1425"/>
              <a:gd name="T38" fmla="*/ 378 w 447"/>
              <a:gd name="T39" fmla="*/ 88 h 1425"/>
              <a:gd name="T40" fmla="*/ 391 w 447"/>
              <a:gd name="T41" fmla="*/ 112 h 1425"/>
              <a:gd name="T42" fmla="*/ 376 w 447"/>
              <a:gd name="T43" fmla="*/ 121 h 1425"/>
              <a:gd name="T44" fmla="*/ 362 w 447"/>
              <a:gd name="T45" fmla="*/ 147 h 1425"/>
              <a:gd name="T46" fmla="*/ 398 w 447"/>
              <a:gd name="T47" fmla="*/ 171 h 1425"/>
              <a:gd name="T48" fmla="*/ 412 w 447"/>
              <a:gd name="T49" fmla="*/ 209 h 1425"/>
              <a:gd name="T50" fmla="*/ 408 w 447"/>
              <a:gd name="T51" fmla="*/ 237 h 1425"/>
              <a:gd name="T52" fmla="*/ 437 w 447"/>
              <a:gd name="T53" fmla="*/ 297 h 1425"/>
              <a:gd name="T54" fmla="*/ 440 w 447"/>
              <a:gd name="T55" fmla="*/ 487 h 1425"/>
              <a:gd name="T56" fmla="*/ 422 w 447"/>
              <a:gd name="T57" fmla="*/ 707 h 1425"/>
              <a:gd name="T58" fmla="*/ 401 w 447"/>
              <a:gd name="T59" fmla="*/ 787 h 1425"/>
              <a:gd name="T60" fmla="*/ 364 w 447"/>
              <a:gd name="T61" fmla="*/ 840 h 1425"/>
              <a:gd name="T62" fmla="*/ 345 w 447"/>
              <a:gd name="T63" fmla="*/ 944 h 1425"/>
              <a:gd name="T64" fmla="*/ 366 w 447"/>
              <a:gd name="T65" fmla="*/ 1130 h 1425"/>
              <a:gd name="T66" fmla="*/ 378 w 447"/>
              <a:gd name="T67" fmla="*/ 1273 h 1425"/>
              <a:gd name="T68" fmla="*/ 386 w 447"/>
              <a:gd name="T69" fmla="*/ 1391 h 1425"/>
              <a:gd name="T70" fmla="*/ 363 w 447"/>
              <a:gd name="T71" fmla="*/ 1400 h 1425"/>
              <a:gd name="T72" fmla="*/ 319 w 447"/>
              <a:gd name="T73" fmla="*/ 1422 h 1425"/>
              <a:gd name="T74" fmla="*/ 236 w 447"/>
              <a:gd name="T75" fmla="*/ 1422 h 1425"/>
              <a:gd name="T76" fmla="*/ 81 w 447"/>
              <a:gd name="T77" fmla="*/ 1397 h 1425"/>
              <a:gd name="T78" fmla="*/ 94 w 447"/>
              <a:gd name="T79" fmla="*/ 1369 h 1425"/>
              <a:gd name="T80" fmla="*/ 138 w 447"/>
              <a:gd name="T81" fmla="*/ 1366 h 1425"/>
              <a:gd name="T82" fmla="*/ 197 w 447"/>
              <a:gd name="T83" fmla="*/ 1283 h 1425"/>
              <a:gd name="T84" fmla="*/ 186 w 447"/>
              <a:gd name="T85" fmla="*/ 1221 h 1425"/>
              <a:gd name="T86" fmla="*/ 125 w 447"/>
              <a:gd name="T87" fmla="*/ 1017 h 1425"/>
              <a:gd name="T88" fmla="*/ 27 w 447"/>
              <a:gd name="T89" fmla="*/ 702 h 1425"/>
              <a:gd name="T90" fmla="*/ 3 w 447"/>
              <a:gd name="T91" fmla="*/ 663 h 1425"/>
              <a:gd name="T92" fmla="*/ 2 w 447"/>
              <a:gd name="T93" fmla="*/ 620 h 1425"/>
              <a:gd name="T94" fmla="*/ 24 w 447"/>
              <a:gd name="T95" fmla="*/ 546 h 1425"/>
              <a:gd name="T96" fmla="*/ 45 w 447"/>
              <a:gd name="T97" fmla="*/ 492 h 1425"/>
              <a:gd name="T98" fmla="*/ 62 w 447"/>
              <a:gd name="T99" fmla="*/ 454 h 1425"/>
              <a:gd name="T100" fmla="*/ 74 w 447"/>
              <a:gd name="T101" fmla="*/ 427 h 1425"/>
              <a:gd name="T102" fmla="*/ 24 w 447"/>
              <a:gd name="T103" fmla="*/ 399 h 1425"/>
              <a:gd name="T104" fmla="*/ 47 w 447"/>
              <a:gd name="T105" fmla="*/ 306 h 1425"/>
              <a:gd name="T106" fmla="*/ 80 w 447"/>
              <a:gd name="T107" fmla="*/ 252 h 1425"/>
              <a:gd name="T108" fmla="*/ 92 w 447"/>
              <a:gd name="T109" fmla="*/ 230 h 1425"/>
              <a:gd name="T110" fmla="*/ 119 w 447"/>
              <a:gd name="T111" fmla="*/ 189 h 1425"/>
              <a:gd name="T112" fmla="*/ 131 w 447"/>
              <a:gd name="T113" fmla="*/ 140 h 1425"/>
              <a:gd name="T114" fmla="*/ 148 w 447"/>
              <a:gd name="T115" fmla="*/ 132 h 1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47" h="1425">
                <a:moveTo>
                  <a:pt x="157" y="135"/>
                </a:moveTo>
                <a:lnTo>
                  <a:pt x="179" y="146"/>
                </a:lnTo>
                <a:lnTo>
                  <a:pt x="179" y="146"/>
                </a:lnTo>
                <a:lnTo>
                  <a:pt x="181" y="150"/>
                </a:lnTo>
                <a:lnTo>
                  <a:pt x="181" y="152"/>
                </a:lnTo>
                <a:lnTo>
                  <a:pt x="179" y="153"/>
                </a:lnTo>
                <a:lnTo>
                  <a:pt x="179" y="153"/>
                </a:lnTo>
                <a:lnTo>
                  <a:pt x="179" y="155"/>
                </a:lnTo>
                <a:lnTo>
                  <a:pt x="179" y="156"/>
                </a:lnTo>
                <a:lnTo>
                  <a:pt x="179" y="159"/>
                </a:lnTo>
                <a:lnTo>
                  <a:pt x="179" y="161"/>
                </a:lnTo>
                <a:lnTo>
                  <a:pt x="178" y="161"/>
                </a:lnTo>
                <a:lnTo>
                  <a:pt x="176" y="162"/>
                </a:lnTo>
                <a:lnTo>
                  <a:pt x="157" y="162"/>
                </a:lnTo>
                <a:lnTo>
                  <a:pt x="160" y="174"/>
                </a:lnTo>
                <a:lnTo>
                  <a:pt x="160" y="174"/>
                </a:lnTo>
                <a:lnTo>
                  <a:pt x="170" y="175"/>
                </a:lnTo>
                <a:lnTo>
                  <a:pt x="177" y="175"/>
                </a:lnTo>
                <a:lnTo>
                  <a:pt x="179" y="174"/>
                </a:lnTo>
                <a:lnTo>
                  <a:pt x="179" y="174"/>
                </a:lnTo>
                <a:lnTo>
                  <a:pt x="179" y="174"/>
                </a:lnTo>
                <a:lnTo>
                  <a:pt x="182" y="171"/>
                </a:lnTo>
                <a:lnTo>
                  <a:pt x="187" y="169"/>
                </a:lnTo>
                <a:lnTo>
                  <a:pt x="192" y="169"/>
                </a:lnTo>
                <a:lnTo>
                  <a:pt x="194" y="169"/>
                </a:lnTo>
                <a:lnTo>
                  <a:pt x="196" y="170"/>
                </a:lnTo>
                <a:lnTo>
                  <a:pt x="196" y="170"/>
                </a:lnTo>
                <a:lnTo>
                  <a:pt x="194" y="171"/>
                </a:lnTo>
                <a:lnTo>
                  <a:pt x="193" y="172"/>
                </a:lnTo>
                <a:lnTo>
                  <a:pt x="189" y="175"/>
                </a:lnTo>
                <a:lnTo>
                  <a:pt x="183" y="179"/>
                </a:lnTo>
                <a:lnTo>
                  <a:pt x="179" y="181"/>
                </a:lnTo>
                <a:lnTo>
                  <a:pt x="179" y="181"/>
                </a:lnTo>
                <a:lnTo>
                  <a:pt x="169" y="194"/>
                </a:lnTo>
                <a:lnTo>
                  <a:pt x="162" y="200"/>
                </a:lnTo>
                <a:lnTo>
                  <a:pt x="157" y="204"/>
                </a:lnTo>
                <a:lnTo>
                  <a:pt x="157" y="204"/>
                </a:lnTo>
                <a:lnTo>
                  <a:pt x="157" y="205"/>
                </a:lnTo>
                <a:lnTo>
                  <a:pt x="157" y="206"/>
                </a:lnTo>
                <a:lnTo>
                  <a:pt x="158" y="210"/>
                </a:lnTo>
                <a:lnTo>
                  <a:pt x="160" y="215"/>
                </a:lnTo>
                <a:lnTo>
                  <a:pt x="162" y="218"/>
                </a:lnTo>
                <a:lnTo>
                  <a:pt x="160" y="221"/>
                </a:lnTo>
                <a:lnTo>
                  <a:pt x="160" y="221"/>
                </a:lnTo>
                <a:lnTo>
                  <a:pt x="150" y="249"/>
                </a:lnTo>
                <a:lnTo>
                  <a:pt x="144" y="262"/>
                </a:lnTo>
                <a:lnTo>
                  <a:pt x="142" y="266"/>
                </a:lnTo>
                <a:lnTo>
                  <a:pt x="140" y="267"/>
                </a:lnTo>
                <a:lnTo>
                  <a:pt x="140" y="267"/>
                </a:lnTo>
                <a:lnTo>
                  <a:pt x="140" y="268"/>
                </a:lnTo>
                <a:lnTo>
                  <a:pt x="139" y="272"/>
                </a:lnTo>
                <a:lnTo>
                  <a:pt x="140" y="283"/>
                </a:lnTo>
                <a:lnTo>
                  <a:pt x="142" y="302"/>
                </a:lnTo>
                <a:lnTo>
                  <a:pt x="142" y="302"/>
                </a:lnTo>
                <a:lnTo>
                  <a:pt x="144" y="305"/>
                </a:lnTo>
                <a:lnTo>
                  <a:pt x="152" y="308"/>
                </a:lnTo>
                <a:lnTo>
                  <a:pt x="155" y="311"/>
                </a:lnTo>
                <a:lnTo>
                  <a:pt x="160" y="312"/>
                </a:lnTo>
                <a:lnTo>
                  <a:pt x="165" y="311"/>
                </a:lnTo>
                <a:lnTo>
                  <a:pt x="170" y="310"/>
                </a:lnTo>
                <a:lnTo>
                  <a:pt x="170" y="310"/>
                </a:lnTo>
                <a:lnTo>
                  <a:pt x="173" y="308"/>
                </a:lnTo>
                <a:lnTo>
                  <a:pt x="174" y="310"/>
                </a:lnTo>
                <a:lnTo>
                  <a:pt x="177" y="317"/>
                </a:lnTo>
                <a:lnTo>
                  <a:pt x="177" y="317"/>
                </a:lnTo>
                <a:lnTo>
                  <a:pt x="197" y="283"/>
                </a:lnTo>
                <a:lnTo>
                  <a:pt x="197" y="283"/>
                </a:lnTo>
                <a:lnTo>
                  <a:pt x="201" y="277"/>
                </a:lnTo>
                <a:lnTo>
                  <a:pt x="207" y="271"/>
                </a:lnTo>
                <a:lnTo>
                  <a:pt x="221" y="257"/>
                </a:lnTo>
                <a:lnTo>
                  <a:pt x="232" y="245"/>
                </a:lnTo>
                <a:lnTo>
                  <a:pt x="238" y="239"/>
                </a:lnTo>
                <a:lnTo>
                  <a:pt x="238" y="239"/>
                </a:lnTo>
                <a:lnTo>
                  <a:pt x="237" y="238"/>
                </a:lnTo>
                <a:lnTo>
                  <a:pt x="233" y="235"/>
                </a:lnTo>
                <a:lnTo>
                  <a:pt x="222" y="229"/>
                </a:lnTo>
                <a:lnTo>
                  <a:pt x="211" y="221"/>
                </a:lnTo>
                <a:lnTo>
                  <a:pt x="207" y="218"/>
                </a:lnTo>
                <a:lnTo>
                  <a:pt x="204" y="215"/>
                </a:lnTo>
                <a:lnTo>
                  <a:pt x="204" y="215"/>
                </a:lnTo>
                <a:lnTo>
                  <a:pt x="202" y="209"/>
                </a:lnTo>
                <a:lnTo>
                  <a:pt x="201" y="203"/>
                </a:lnTo>
                <a:lnTo>
                  <a:pt x="199" y="190"/>
                </a:lnTo>
                <a:lnTo>
                  <a:pt x="199" y="190"/>
                </a:lnTo>
                <a:lnTo>
                  <a:pt x="198" y="176"/>
                </a:lnTo>
                <a:lnTo>
                  <a:pt x="197" y="166"/>
                </a:lnTo>
                <a:lnTo>
                  <a:pt x="197" y="166"/>
                </a:lnTo>
                <a:lnTo>
                  <a:pt x="192" y="161"/>
                </a:lnTo>
                <a:lnTo>
                  <a:pt x="184" y="151"/>
                </a:lnTo>
                <a:lnTo>
                  <a:pt x="184" y="151"/>
                </a:lnTo>
                <a:lnTo>
                  <a:pt x="184" y="150"/>
                </a:lnTo>
                <a:lnTo>
                  <a:pt x="184" y="148"/>
                </a:lnTo>
                <a:lnTo>
                  <a:pt x="188" y="145"/>
                </a:lnTo>
                <a:lnTo>
                  <a:pt x="194" y="141"/>
                </a:lnTo>
                <a:lnTo>
                  <a:pt x="199" y="137"/>
                </a:lnTo>
                <a:lnTo>
                  <a:pt x="199" y="137"/>
                </a:lnTo>
                <a:lnTo>
                  <a:pt x="203" y="132"/>
                </a:lnTo>
                <a:lnTo>
                  <a:pt x="204" y="126"/>
                </a:lnTo>
                <a:lnTo>
                  <a:pt x="207" y="120"/>
                </a:lnTo>
                <a:lnTo>
                  <a:pt x="207" y="120"/>
                </a:lnTo>
                <a:lnTo>
                  <a:pt x="210" y="113"/>
                </a:lnTo>
                <a:lnTo>
                  <a:pt x="213" y="107"/>
                </a:lnTo>
                <a:lnTo>
                  <a:pt x="204" y="103"/>
                </a:lnTo>
                <a:lnTo>
                  <a:pt x="204" y="103"/>
                </a:lnTo>
                <a:lnTo>
                  <a:pt x="183" y="96"/>
                </a:lnTo>
                <a:lnTo>
                  <a:pt x="169" y="89"/>
                </a:lnTo>
                <a:lnTo>
                  <a:pt x="165" y="86"/>
                </a:lnTo>
                <a:lnTo>
                  <a:pt x="164" y="84"/>
                </a:lnTo>
                <a:lnTo>
                  <a:pt x="164" y="83"/>
                </a:lnTo>
                <a:lnTo>
                  <a:pt x="164" y="83"/>
                </a:lnTo>
                <a:lnTo>
                  <a:pt x="168" y="80"/>
                </a:lnTo>
                <a:lnTo>
                  <a:pt x="173" y="78"/>
                </a:lnTo>
                <a:lnTo>
                  <a:pt x="188" y="74"/>
                </a:lnTo>
                <a:lnTo>
                  <a:pt x="208" y="70"/>
                </a:lnTo>
                <a:lnTo>
                  <a:pt x="208" y="70"/>
                </a:lnTo>
                <a:lnTo>
                  <a:pt x="238" y="10"/>
                </a:lnTo>
                <a:lnTo>
                  <a:pt x="238" y="10"/>
                </a:lnTo>
                <a:lnTo>
                  <a:pt x="241" y="6"/>
                </a:lnTo>
                <a:lnTo>
                  <a:pt x="243" y="4"/>
                </a:lnTo>
                <a:lnTo>
                  <a:pt x="247" y="1"/>
                </a:lnTo>
                <a:lnTo>
                  <a:pt x="251" y="0"/>
                </a:lnTo>
                <a:lnTo>
                  <a:pt x="260" y="0"/>
                </a:lnTo>
                <a:lnTo>
                  <a:pt x="270" y="2"/>
                </a:lnTo>
                <a:lnTo>
                  <a:pt x="270" y="2"/>
                </a:lnTo>
                <a:lnTo>
                  <a:pt x="356" y="26"/>
                </a:lnTo>
                <a:lnTo>
                  <a:pt x="356" y="26"/>
                </a:lnTo>
                <a:lnTo>
                  <a:pt x="366" y="31"/>
                </a:lnTo>
                <a:lnTo>
                  <a:pt x="369" y="33"/>
                </a:lnTo>
                <a:lnTo>
                  <a:pt x="371" y="35"/>
                </a:lnTo>
                <a:lnTo>
                  <a:pt x="372" y="38"/>
                </a:lnTo>
                <a:lnTo>
                  <a:pt x="372" y="40"/>
                </a:lnTo>
                <a:lnTo>
                  <a:pt x="371" y="44"/>
                </a:lnTo>
                <a:lnTo>
                  <a:pt x="371" y="44"/>
                </a:lnTo>
                <a:lnTo>
                  <a:pt x="369" y="46"/>
                </a:lnTo>
                <a:lnTo>
                  <a:pt x="369" y="53"/>
                </a:lnTo>
                <a:lnTo>
                  <a:pt x="369" y="67"/>
                </a:lnTo>
                <a:lnTo>
                  <a:pt x="371" y="86"/>
                </a:lnTo>
                <a:lnTo>
                  <a:pt x="371" y="86"/>
                </a:lnTo>
                <a:lnTo>
                  <a:pt x="374" y="86"/>
                </a:lnTo>
                <a:lnTo>
                  <a:pt x="378" y="88"/>
                </a:lnTo>
                <a:lnTo>
                  <a:pt x="383" y="91"/>
                </a:lnTo>
                <a:lnTo>
                  <a:pt x="383" y="91"/>
                </a:lnTo>
                <a:lnTo>
                  <a:pt x="387" y="94"/>
                </a:lnTo>
                <a:lnTo>
                  <a:pt x="391" y="101"/>
                </a:lnTo>
                <a:lnTo>
                  <a:pt x="392" y="104"/>
                </a:lnTo>
                <a:lnTo>
                  <a:pt x="392" y="108"/>
                </a:lnTo>
                <a:lnTo>
                  <a:pt x="391" y="112"/>
                </a:lnTo>
                <a:lnTo>
                  <a:pt x="388" y="117"/>
                </a:lnTo>
                <a:lnTo>
                  <a:pt x="388" y="117"/>
                </a:lnTo>
                <a:lnTo>
                  <a:pt x="385" y="121"/>
                </a:lnTo>
                <a:lnTo>
                  <a:pt x="382" y="123"/>
                </a:lnTo>
                <a:lnTo>
                  <a:pt x="379" y="123"/>
                </a:lnTo>
                <a:lnTo>
                  <a:pt x="378" y="123"/>
                </a:lnTo>
                <a:lnTo>
                  <a:pt x="376" y="121"/>
                </a:lnTo>
                <a:lnTo>
                  <a:pt x="376" y="120"/>
                </a:lnTo>
                <a:lnTo>
                  <a:pt x="376" y="120"/>
                </a:lnTo>
                <a:lnTo>
                  <a:pt x="371" y="137"/>
                </a:lnTo>
                <a:lnTo>
                  <a:pt x="371" y="137"/>
                </a:lnTo>
                <a:lnTo>
                  <a:pt x="369" y="138"/>
                </a:lnTo>
                <a:lnTo>
                  <a:pt x="366" y="142"/>
                </a:lnTo>
                <a:lnTo>
                  <a:pt x="362" y="147"/>
                </a:lnTo>
                <a:lnTo>
                  <a:pt x="361" y="150"/>
                </a:lnTo>
                <a:lnTo>
                  <a:pt x="361" y="151"/>
                </a:lnTo>
                <a:lnTo>
                  <a:pt x="361" y="151"/>
                </a:lnTo>
                <a:lnTo>
                  <a:pt x="363" y="157"/>
                </a:lnTo>
                <a:lnTo>
                  <a:pt x="364" y="164"/>
                </a:lnTo>
                <a:lnTo>
                  <a:pt x="368" y="171"/>
                </a:lnTo>
                <a:lnTo>
                  <a:pt x="398" y="171"/>
                </a:lnTo>
                <a:lnTo>
                  <a:pt x="378" y="205"/>
                </a:lnTo>
                <a:lnTo>
                  <a:pt x="378" y="205"/>
                </a:lnTo>
                <a:lnTo>
                  <a:pt x="390" y="206"/>
                </a:lnTo>
                <a:lnTo>
                  <a:pt x="407" y="208"/>
                </a:lnTo>
                <a:lnTo>
                  <a:pt x="407" y="208"/>
                </a:lnTo>
                <a:lnTo>
                  <a:pt x="411" y="208"/>
                </a:lnTo>
                <a:lnTo>
                  <a:pt x="412" y="209"/>
                </a:lnTo>
                <a:lnTo>
                  <a:pt x="412" y="210"/>
                </a:lnTo>
                <a:lnTo>
                  <a:pt x="412" y="211"/>
                </a:lnTo>
                <a:lnTo>
                  <a:pt x="407" y="218"/>
                </a:lnTo>
                <a:lnTo>
                  <a:pt x="407" y="218"/>
                </a:lnTo>
                <a:lnTo>
                  <a:pt x="407" y="221"/>
                </a:lnTo>
                <a:lnTo>
                  <a:pt x="407" y="228"/>
                </a:lnTo>
                <a:lnTo>
                  <a:pt x="408" y="237"/>
                </a:lnTo>
                <a:lnTo>
                  <a:pt x="410" y="240"/>
                </a:lnTo>
                <a:lnTo>
                  <a:pt x="412" y="244"/>
                </a:lnTo>
                <a:lnTo>
                  <a:pt x="412" y="244"/>
                </a:lnTo>
                <a:lnTo>
                  <a:pt x="421" y="257"/>
                </a:lnTo>
                <a:lnTo>
                  <a:pt x="426" y="267"/>
                </a:lnTo>
                <a:lnTo>
                  <a:pt x="432" y="281"/>
                </a:lnTo>
                <a:lnTo>
                  <a:pt x="437" y="297"/>
                </a:lnTo>
                <a:lnTo>
                  <a:pt x="442" y="316"/>
                </a:lnTo>
                <a:lnTo>
                  <a:pt x="446" y="339"/>
                </a:lnTo>
                <a:lnTo>
                  <a:pt x="447" y="364"/>
                </a:lnTo>
                <a:lnTo>
                  <a:pt x="447" y="364"/>
                </a:lnTo>
                <a:lnTo>
                  <a:pt x="446" y="393"/>
                </a:lnTo>
                <a:lnTo>
                  <a:pt x="445" y="423"/>
                </a:lnTo>
                <a:lnTo>
                  <a:pt x="440" y="487"/>
                </a:lnTo>
                <a:lnTo>
                  <a:pt x="435" y="547"/>
                </a:lnTo>
                <a:lnTo>
                  <a:pt x="432" y="574"/>
                </a:lnTo>
                <a:lnTo>
                  <a:pt x="432" y="599"/>
                </a:lnTo>
                <a:lnTo>
                  <a:pt x="432" y="599"/>
                </a:lnTo>
                <a:lnTo>
                  <a:pt x="431" y="623"/>
                </a:lnTo>
                <a:lnTo>
                  <a:pt x="429" y="651"/>
                </a:lnTo>
                <a:lnTo>
                  <a:pt x="422" y="707"/>
                </a:lnTo>
                <a:lnTo>
                  <a:pt x="416" y="754"/>
                </a:lnTo>
                <a:lnTo>
                  <a:pt x="412" y="772"/>
                </a:lnTo>
                <a:lnTo>
                  <a:pt x="405" y="774"/>
                </a:lnTo>
                <a:lnTo>
                  <a:pt x="405" y="774"/>
                </a:lnTo>
                <a:lnTo>
                  <a:pt x="403" y="777"/>
                </a:lnTo>
                <a:lnTo>
                  <a:pt x="402" y="782"/>
                </a:lnTo>
                <a:lnTo>
                  <a:pt x="401" y="787"/>
                </a:lnTo>
                <a:lnTo>
                  <a:pt x="401" y="787"/>
                </a:lnTo>
                <a:lnTo>
                  <a:pt x="383" y="792"/>
                </a:lnTo>
                <a:lnTo>
                  <a:pt x="372" y="795"/>
                </a:lnTo>
                <a:lnTo>
                  <a:pt x="366" y="797"/>
                </a:lnTo>
                <a:lnTo>
                  <a:pt x="366" y="797"/>
                </a:lnTo>
                <a:lnTo>
                  <a:pt x="366" y="809"/>
                </a:lnTo>
                <a:lnTo>
                  <a:pt x="364" y="840"/>
                </a:lnTo>
                <a:lnTo>
                  <a:pt x="361" y="876"/>
                </a:lnTo>
                <a:lnTo>
                  <a:pt x="357" y="891"/>
                </a:lnTo>
                <a:lnTo>
                  <a:pt x="353" y="904"/>
                </a:lnTo>
                <a:lnTo>
                  <a:pt x="353" y="904"/>
                </a:lnTo>
                <a:lnTo>
                  <a:pt x="351" y="915"/>
                </a:lnTo>
                <a:lnTo>
                  <a:pt x="348" y="925"/>
                </a:lnTo>
                <a:lnTo>
                  <a:pt x="345" y="944"/>
                </a:lnTo>
                <a:lnTo>
                  <a:pt x="345" y="959"/>
                </a:lnTo>
                <a:lnTo>
                  <a:pt x="347" y="965"/>
                </a:lnTo>
                <a:lnTo>
                  <a:pt x="347" y="965"/>
                </a:lnTo>
                <a:lnTo>
                  <a:pt x="356" y="1012"/>
                </a:lnTo>
                <a:lnTo>
                  <a:pt x="366" y="1059"/>
                </a:lnTo>
                <a:lnTo>
                  <a:pt x="366" y="1059"/>
                </a:lnTo>
                <a:lnTo>
                  <a:pt x="366" y="1130"/>
                </a:lnTo>
                <a:lnTo>
                  <a:pt x="367" y="1186"/>
                </a:lnTo>
                <a:lnTo>
                  <a:pt x="368" y="1208"/>
                </a:lnTo>
                <a:lnTo>
                  <a:pt x="371" y="1225"/>
                </a:lnTo>
                <a:lnTo>
                  <a:pt x="371" y="1225"/>
                </a:lnTo>
                <a:lnTo>
                  <a:pt x="374" y="1244"/>
                </a:lnTo>
                <a:lnTo>
                  <a:pt x="377" y="1257"/>
                </a:lnTo>
                <a:lnTo>
                  <a:pt x="378" y="1273"/>
                </a:lnTo>
                <a:lnTo>
                  <a:pt x="378" y="1273"/>
                </a:lnTo>
                <a:lnTo>
                  <a:pt x="378" y="1303"/>
                </a:lnTo>
                <a:lnTo>
                  <a:pt x="379" y="1323"/>
                </a:lnTo>
                <a:lnTo>
                  <a:pt x="381" y="1337"/>
                </a:lnTo>
                <a:lnTo>
                  <a:pt x="381" y="1337"/>
                </a:lnTo>
                <a:lnTo>
                  <a:pt x="383" y="1364"/>
                </a:lnTo>
                <a:lnTo>
                  <a:pt x="386" y="1391"/>
                </a:lnTo>
                <a:lnTo>
                  <a:pt x="386" y="1391"/>
                </a:lnTo>
                <a:lnTo>
                  <a:pt x="385" y="1393"/>
                </a:lnTo>
                <a:lnTo>
                  <a:pt x="383" y="1396"/>
                </a:lnTo>
                <a:lnTo>
                  <a:pt x="382" y="1397"/>
                </a:lnTo>
                <a:lnTo>
                  <a:pt x="379" y="1397"/>
                </a:lnTo>
                <a:lnTo>
                  <a:pt x="363" y="1400"/>
                </a:lnTo>
                <a:lnTo>
                  <a:pt x="363" y="1400"/>
                </a:lnTo>
                <a:lnTo>
                  <a:pt x="358" y="1401"/>
                </a:lnTo>
                <a:lnTo>
                  <a:pt x="352" y="1400"/>
                </a:lnTo>
                <a:lnTo>
                  <a:pt x="338" y="1396"/>
                </a:lnTo>
                <a:lnTo>
                  <a:pt x="322" y="1391"/>
                </a:lnTo>
                <a:lnTo>
                  <a:pt x="322" y="1391"/>
                </a:lnTo>
                <a:lnTo>
                  <a:pt x="320" y="1406"/>
                </a:lnTo>
                <a:lnTo>
                  <a:pt x="319" y="1422"/>
                </a:lnTo>
                <a:lnTo>
                  <a:pt x="319" y="1422"/>
                </a:lnTo>
                <a:lnTo>
                  <a:pt x="317" y="1424"/>
                </a:lnTo>
                <a:lnTo>
                  <a:pt x="310" y="1425"/>
                </a:lnTo>
                <a:lnTo>
                  <a:pt x="298" y="1425"/>
                </a:lnTo>
                <a:lnTo>
                  <a:pt x="277" y="1425"/>
                </a:lnTo>
                <a:lnTo>
                  <a:pt x="277" y="1425"/>
                </a:lnTo>
                <a:lnTo>
                  <a:pt x="236" y="1422"/>
                </a:lnTo>
                <a:lnTo>
                  <a:pt x="176" y="1419"/>
                </a:lnTo>
                <a:lnTo>
                  <a:pt x="94" y="1412"/>
                </a:lnTo>
                <a:lnTo>
                  <a:pt x="94" y="1412"/>
                </a:lnTo>
                <a:lnTo>
                  <a:pt x="90" y="1411"/>
                </a:lnTo>
                <a:lnTo>
                  <a:pt x="87" y="1407"/>
                </a:lnTo>
                <a:lnTo>
                  <a:pt x="81" y="1397"/>
                </a:lnTo>
                <a:lnTo>
                  <a:pt x="81" y="1397"/>
                </a:lnTo>
                <a:lnTo>
                  <a:pt x="80" y="1395"/>
                </a:lnTo>
                <a:lnTo>
                  <a:pt x="80" y="1392"/>
                </a:lnTo>
                <a:lnTo>
                  <a:pt x="81" y="1387"/>
                </a:lnTo>
                <a:lnTo>
                  <a:pt x="89" y="1373"/>
                </a:lnTo>
                <a:lnTo>
                  <a:pt x="89" y="1373"/>
                </a:lnTo>
                <a:lnTo>
                  <a:pt x="91" y="1371"/>
                </a:lnTo>
                <a:lnTo>
                  <a:pt x="94" y="1369"/>
                </a:lnTo>
                <a:lnTo>
                  <a:pt x="97" y="1369"/>
                </a:lnTo>
                <a:lnTo>
                  <a:pt x="100" y="1369"/>
                </a:lnTo>
                <a:lnTo>
                  <a:pt x="108" y="1372"/>
                </a:lnTo>
                <a:lnTo>
                  <a:pt x="111" y="1373"/>
                </a:lnTo>
                <a:lnTo>
                  <a:pt x="111" y="1373"/>
                </a:lnTo>
                <a:lnTo>
                  <a:pt x="138" y="1366"/>
                </a:lnTo>
                <a:lnTo>
                  <a:pt x="138" y="1366"/>
                </a:lnTo>
                <a:lnTo>
                  <a:pt x="169" y="1354"/>
                </a:lnTo>
                <a:lnTo>
                  <a:pt x="169" y="1354"/>
                </a:lnTo>
                <a:lnTo>
                  <a:pt x="178" y="1333"/>
                </a:lnTo>
                <a:lnTo>
                  <a:pt x="192" y="1303"/>
                </a:lnTo>
                <a:lnTo>
                  <a:pt x="192" y="1303"/>
                </a:lnTo>
                <a:lnTo>
                  <a:pt x="196" y="1293"/>
                </a:lnTo>
                <a:lnTo>
                  <a:pt x="197" y="1283"/>
                </a:lnTo>
                <a:lnTo>
                  <a:pt x="197" y="1273"/>
                </a:lnTo>
                <a:lnTo>
                  <a:pt x="196" y="1268"/>
                </a:lnTo>
                <a:lnTo>
                  <a:pt x="194" y="1264"/>
                </a:lnTo>
                <a:lnTo>
                  <a:pt x="194" y="1264"/>
                </a:lnTo>
                <a:lnTo>
                  <a:pt x="192" y="1257"/>
                </a:lnTo>
                <a:lnTo>
                  <a:pt x="189" y="1247"/>
                </a:lnTo>
                <a:lnTo>
                  <a:pt x="186" y="1221"/>
                </a:lnTo>
                <a:lnTo>
                  <a:pt x="179" y="1173"/>
                </a:lnTo>
                <a:lnTo>
                  <a:pt x="179" y="1173"/>
                </a:lnTo>
                <a:lnTo>
                  <a:pt x="176" y="1162"/>
                </a:lnTo>
                <a:lnTo>
                  <a:pt x="169" y="1142"/>
                </a:lnTo>
                <a:lnTo>
                  <a:pt x="152" y="1089"/>
                </a:lnTo>
                <a:lnTo>
                  <a:pt x="125" y="1017"/>
                </a:lnTo>
                <a:lnTo>
                  <a:pt x="125" y="1017"/>
                </a:lnTo>
                <a:lnTo>
                  <a:pt x="75" y="804"/>
                </a:lnTo>
                <a:lnTo>
                  <a:pt x="46" y="802"/>
                </a:lnTo>
                <a:lnTo>
                  <a:pt x="46" y="760"/>
                </a:lnTo>
                <a:lnTo>
                  <a:pt x="13" y="753"/>
                </a:lnTo>
                <a:lnTo>
                  <a:pt x="31" y="704"/>
                </a:lnTo>
                <a:lnTo>
                  <a:pt x="31" y="704"/>
                </a:lnTo>
                <a:lnTo>
                  <a:pt x="27" y="702"/>
                </a:lnTo>
                <a:lnTo>
                  <a:pt x="18" y="699"/>
                </a:lnTo>
                <a:lnTo>
                  <a:pt x="9" y="692"/>
                </a:lnTo>
                <a:lnTo>
                  <a:pt x="6" y="688"/>
                </a:lnTo>
                <a:lnTo>
                  <a:pt x="4" y="685"/>
                </a:lnTo>
                <a:lnTo>
                  <a:pt x="4" y="685"/>
                </a:lnTo>
                <a:lnTo>
                  <a:pt x="3" y="675"/>
                </a:lnTo>
                <a:lnTo>
                  <a:pt x="3" y="663"/>
                </a:lnTo>
                <a:lnTo>
                  <a:pt x="4" y="649"/>
                </a:lnTo>
                <a:lnTo>
                  <a:pt x="4" y="649"/>
                </a:lnTo>
                <a:lnTo>
                  <a:pt x="3" y="648"/>
                </a:lnTo>
                <a:lnTo>
                  <a:pt x="2" y="642"/>
                </a:lnTo>
                <a:lnTo>
                  <a:pt x="0" y="633"/>
                </a:lnTo>
                <a:lnTo>
                  <a:pt x="2" y="620"/>
                </a:lnTo>
                <a:lnTo>
                  <a:pt x="2" y="620"/>
                </a:lnTo>
                <a:lnTo>
                  <a:pt x="4" y="608"/>
                </a:lnTo>
                <a:lnTo>
                  <a:pt x="7" y="597"/>
                </a:lnTo>
                <a:lnTo>
                  <a:pt x="11" y="587"/>
                </a:lnTo>
                <a:lnTo>
                  <a:pt x="16" y="574"/>
                </a:lnTo>
                <a:lnTo>
                  <a:pt x="16" y="574"/>
                </a:lnTo>
                <a:lnTo>
                  <a:pt x="22" y="560"/>
                </a:lnTo>
                <a:lnTo>
                  <a:pt x="24" y="546"/>
                </a:lnTo>
                <a:lnTo>
                  <a:pt x="28" y="534"/>
                </a:lnTo>
                <a:lnTo>
                  <a:pt x="31" y="525"/>
                </a:lnTo>
                <a:lnTo>
                  <a:pt x="31" y="525"/>
                </a:lnTo>
                <a:lnTo>
                  <a:pt x="34" y="519"/>
                </a:lnTo>
                <a:lnTo>
                  <a:pt x="38" y="511"/>
                </a:lnTo>
                <a:lnTo>
                  <a:pt x="43" y="500"/>
                </a:lnTo>
                <a:lnTo>
                  <a:pt x="45" y="492"/>
                </a:lnTo>
                <a:lnTo>
                  <a:pt x="46" y="481"/>
                </a:lnTo>
                <a:lnTo>
                  <a:pt x="46" y="481"/>
                </a:lnTo>
                <a:lnTo>
                  <a:pt x="47" y="472"/>
                </a:lnTo>
                <a:lnTo>
                  <a:pt x="50" y="464"/>
                </a:lnTo>
                <a:lnTo>
                  <a:pt x="52" y="459"/>
                </a:lnTo>
                <a:lnTo>
                  <a:pt x="56" y="457"/>
                </a:lnTo>
                <a:lnTo>
                  <a:pt x="62" y="454"/>
                </a:lnTo>
                <a:lnTo>
                  <a:pt x="63" y="453"/>
                </a:lnTo>
                <a:lnTo>
                  <a:pt x="65" y="452"/>
                </a:lnTo>
                <a:lnTo>
                  <a:pt x="65" y="452"/>
                </a:lnTo>
                <a:lnTo>
                  <a:pt x="72" y="444"/>
                </a:lnTo>
                <a:lnTo>
                  <a:pt x="90" y="428"/>
                </a:lnTo>
                <a:lnTo>
                  <a:pt x="90" y="428"/>
                </a:lnTo>
                <a:lnTo>
                  <a:pt x="74" y="427"/>
                </a:lnTo>
                <a:lnTo>
                  <a:pt x="74" y="427"/>
                </a:lnTo>
                <a:lnTo>
                  <a:pt x="60" y="424"/>
                </a:lnTo>
                <a:lnTo>
                  <a:pt x="47" y="422"/>
                </a:lnTo>
                <a:lnTo>
                  <a:pt x="38" y="417"/>
                </a:lnTo>
                <a:lnTo>
                  <a:pt x="32" y="412"/>
                </a:lnTo>
                <a:lnTo>
                  <a:pt x="27" y="407"/>
                </a:lnTo>
                <a:lnTo>
                  <a:pt x="24" y="399"/>
                </a:lnTo>
                <a:lnTo>
                  <a:pt x="24" y="390"/>
                </a:lnTo>
                <a:lnTo>
                  <a:pt x="24" y="381"/>
                </a:lnTo>
                <a:lnTo>
                  <a:pt x="24" y="381"/>
                </a:lnTo>
                <a:lnTo>
                  <a:pt x="26" y="369"/>
                </a:lnTo>
                <a:lnTo>
                  <a:pt x="29" y="356"/>
                </a:lnTo>
                <a:lnTo>
                  <a:pt x="38" y="328"/>
                </a:lnTo>
                <a:lnTo>
                  <a:pt x="47" y="306"/>
                </a:lnTo>
                <a:lnTo>
                  <a:pt x="52" y="297"/>
                </a:lnTo>
                <a:lnTo>
                  <a:pt x="55" y="292"/>
                </a:lnTo>
                <a:lnTo>
                  <a:pt x="55" y="292"/>
                </a:lnTo>
                <a:lnTo>
                  <a:pt x="67" y="276"/>
                </a:lnTo>
                <a:lnTo>
                  <a:pt x="74" y="266"/>
                </a:lnTo>
                <a:lnTo>
                  <a:pt x="74" y="266"/>
                </a:lnTo>
                <a:lnTo>
                  <a:pt x="80" y="252"/>
                </a:lnTo>
                <a:lnTo>
                  <a:pt x="84" y="240"/>
                </a:lnTo>
                <a:lnTo>
                  <a:pt x="85" y="235"/>
                </a:lnTo>
                <a:lnTo>
                  <a:pt x="85" y="235"/>
                </a:lnTo>
                <a:lnTo>
                  <a:pt x="85" y="234"/>
                </a:lnTo>
                <a:lnTo>
                  <a:pt x="86" y="233"/>
                </a:lnTo>
                <a:lnTo>
                  <a:pt x="89" y="232"/>
                </a:lnTo>
                <a:lnTo>
                  <a:pt x="92" y="230"/>
                </a:lnTo>
                <a:lnTo>
                  <a:pt x="104" y="219"/>
                </a:lnTo>
                <a:lnTo>
                  <a:pt x="104" y="219"/>
                </a:lnTo>
                <a:lnTo>
                  <a:pt x="113" y="205"/>
                </a:lnTo>
                <a:lnTo>
                  <a:pt x="118" y="195"/>
                </a:lnTo>
                <a:lnTo>
                  <a:pt x="119" y="191"/>
                </a:lnTo>
                <a:lnTo>
                  <a:pt x="119" y="189"/>
                </a:lnTo>
                <a:lnTo>
                  <a:pt x="119" y="189"/>
                </a:lnTo>
                <a:lnTo>
                  <a:pt x="119" y="182"/>
                </a:lnTo>
                <a:lnTo>
                  <a:pt x="119" y="172"/>
                </a:lnTo>
                <a:lnTo>
                  <a:pt x="121" y="161"/>
                </a:lnTo>
                <a:lnTo>
                  <a:pt x="123" y="153"/>
                </a:lnTo>
                <a:lnTo>
                  <a:pt x="123" y="153"/>
                </a:lnTo>
                <a:lnTo>
                  <a:pt x="128" y="143"/>
                </a:lnTo>
                <a:lnTo>
                  <a:pt x="131" y="140"/>
                </a:lnTo>
                <a:lnTo>
                  <a:pt x="133" y="138"/>
                </a:lnTo>
                <a:lnTo>
                  <a:pt x="134" y="138"/>
                </a:lnTo>
                <a:lnTo>
                  <a:pt x="134" y="138"/>
                </a:lnTo>
                <a:lnTo>
                  <a:pt x="136" y="138"/>
                </a:lnTo>
                <a:lnTo>
                  <a:pt x="139" y="138"/>
                </a:lnTo>
                <a:lnTo>
                  <a:pt x="144" y="135"/>
                </a:lnTo>
                <a:lnTo>
                  <a:pt x="148" y="132"/>
                </a:lnTo>
                <a:lnTo>
                  <a:pt x="149" y="131"/>
                </a:lnTo>
                <a:lnTo>
                  <a:pt x="149" y="131"/>
                </a:lnTo>
                <a:lnTo>
                  <a:pt x="150" y="132"/>
                </a:lnTo>
                <a:lnTo>
                  <a:pt x="153" y="133"/>
                </a:lnTo>
                <a:lnTo>
                  <a:pt x="157" y="135"/>
                </a:lnTo>
                <a:lnTo>
                  <a:pt x="157" y="13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FC540224-C3CA-487D-92FA-83C4CF78E8C7}"/>
              </a:ext>
            </a:extLst>
          </p:cNvPr>
          <p:cNvSpPr>
            <a:spLocks/>
          </p:cNvSpPr>
          <p:nvPr/>
        </p:nvSpPr>
        <p:spPr bwMode="auto">
          <a:xfrm>
            <a:off x="1420638" y="3821961"/>
            <a:ext cx="1269303" cy="2595882"/>
          </a:xfrm>
          <a:custGeom>
            <a:avLst/>
            <a:gdLst>
              <a:gd name="T0" fmla="*/ 302 w 687"/>
              <a:gd name="T1" fmla="*/ 75 h 1405"/>
              <a:gd name="T2" fmla="*/ 273 w 687"/>
              <a:gd name="T3" fmla="*/ 111 h 1405"/>
              <a:gd name="T4" fmla="*/ 203 w 687"/>
              <a:gd name="T5" fmla="*/ 169 h 1405"/>
              <a:gd name="T6" fmla="*/ 94 w 687"/>
              <a:gd name="T7" fmla="*/ 328 h 1405"/>
              <a:gd name="T8" fmla="*/ 2 w 687"/>
              <a:gd name="T9" fmla="*/ 644 h 1405"/>
              <a:gd name="T10" fmla="*/ 10 w 687"/>
              <a:gd name="T11" fmla="*/ 681 h 1405"/>
              <a:gd name="T12" fmla="*/ 26 w 687"/>
              <a:gd name="T13" fmla="*/ 702 h 1405"/>
              <a:gd name="T14" fmla="*/ 59 w 687"/>
              <a:gd name="T15" fmla="*/ 782 h 1405"/>
              <a:gd name="T16" fmla="*/ 104 w 687"/>
              <a:gd name="T17" fmla="*/ 876 h 1405"/>
              <a:gd name="T18" fmla="*/ 109 w 687"/>
              <a:gd name="T19" fmla="*/ 968 h 1405"/>
              <a:gd name="T20" fmla="*/ 101 w 687"/>
              <a:gd name="T21" fmla="*/ 1050 h 1405"/>
              <a:gd name="T22" fmla="*/ 91 w 687"/>
              <a:gd name="T23" fmla="*/ 1138 h 1405"/>
              <a:gd name="T24" fmla="*/ 125 w 687"/>
              <a:gd name="T25" fmla="*/ 1275 h 1405"/>
              <a:gd name="T26" fmla="*/ 113 w 687"/>
              <a:gd name="T27" fmla="*/ 1377 h 1405"/>
              <a:gd name="T28" fmla="*/ 126 w 687"/>
              <a:gd name="T29" fmla="*/ 1397 h 1405"/>
              <a:gd name="T30" fmla="*/ 204 w 687"/>
              <a:gd name="T31" fmla="*/ 1402 h 1405"/>
              <a:gd name="T32" fmla="*/ 281 w 687"/>
              <a:gd name="T33" fmla="*/ 1400 h 1405"/>
              <a:gd name="T34" fmla="*/ 344 w 687"/>
              <a:gd name="T35" fmla="*/ 1378 h 1405"/>
              <a:gd name="T36" fmla="*/ 357 w 687"/>
              <a:gd name="T37" fmla="*/ 1357 h 1405"/>
              <a:gd name="T38" fmla="*/ 315 w 687"/>
              <a:gd name="T39" fmla="*/ 1347 h 1405"/>
              <a:gd name="T40" fmla="*/ 259 w 687"/>
              <a:gd name="T41" fmla="*/ 1335 h 1405"/>
              <a:gd name="T42" fmla="*/ 254 w 687"/>
              <a:gd name="T43" fmla="*/ 1232 h 1405"/>
              <a:gd name="T44" fmla="*/ 262 w 687"/>
              <a:gd name="T45" fmla="*/ 1159 h 1405"/>
              <a:gd name="T46" fmla="*/ 316 w 687"/>
              <a:gd name="T47" fmla="*/ 1084 h 1405"/>
              <a:gd name="T48" fmla="*/ 346 w 687"/>
              <a:gd name="T49" fmla="*/ 1037 h 1405"/>
              <a:gd name="T50" fmla="*/ 360 w 687"/>
              <a:gd name="T51" fmla="*/ 1001 h 1405"/>
              <a:gd name="T52" fmla="*/ 354 w 687"/>
              <a:gd name="T53" fmla="*/ 872 h 1405"/>
              <a:gd name="T54" fmla="*/ 412 w 687"/>
              <a:gd name="T55" fmla="*/ 808 h 1405"/>
              <a:gd name="T56" fmla="*/ 457 w 687"/>
              <a:gd name="T57" fmla="*/ 721 h 1405"/>
              <a:gd name="T58" fmla="*/ 473 w 687"/>
              <a:gd name="T59" fmla="*/ 539 h 1405"/>
              <a:gd name="T60" fmla="*/ 446 w 687"/>
              <a:gd name="T61" fmla="*/ 414 h 1405"/>
              <a:gd name="T62" fmla="*/ 509 w 687"/>
              <a:gd name="T63" fmla="*/ 409 h 1405"/>
              <a:gd name="T64" fmla="*/ 585 w 687"/>
              <a:gd name="T65" fmla="*/ 398 h 1405"/>
              <a:gd name="T66" fmla="*/ 629 w 687"/>
              <a:gd name="T67" fmla="*/ 404 h 1405"/>
              <a:gd name="T68" fmla="*/ 653 w 687"/>
              <a:gd name="T69" fmla="*/ 391 h 1405"/>
              <a:gd name="T70" fmla="*/ 657 w 687"/>
              <a:gd name="T71" fmla="*/ 374 h 1405"/>
              <a:gd name="T72" fmla="*/ 674 w 687"/>
              <a:gd name="T73" fmla="*/ 364 h 1405"/>
              <a:gd name="T74" fmla="*/ 668 w 687"/>
              <a:gd name="T75" fmla="*/ 344 h 1405"/>
              <a:gd name="T76" fmla="*/ 681 w 687"/>
              <a:gd name="T77" fmla="*/ 277 h 1405"/>
              <a:gd name="T78" fmla="*/ 665 w 687"/>
              <a:gd name="T79" fmla="*/ 289 h 1405"/>
              <a:gd name="T80" fmla="*/ 640 w 687"/>
              <a:gd name="T81" fmla="*/ 303 h 1405"/>
              <a:gd name="T82" fmla="*/ 597 w 687"/>
              <a:gd name="T83" fmla="*/ 315 h 1405"/>
              <a:gd name="T84" fmla="*/ 569 w 687"/>
              <a:gd name="T85" fmla="*/ 328 h 1405"/>
              <a:gd name="T86" fmla="*/ 558 w 687"/>
              <a:gd name="T87" fmla="*/ 340 h 1405"/>
              <a:gd name="T88" fmla="*/ 480 w 687"/>
              <a:gd name="T89" fmla="*/ 323 h 1405"/>
              <a:gd name="T90" fmla="*/ 458 w 687"/>
              <a:gd name="T91" fmla="*/ 298 h 1405"/>
              <a:gd name="T92" fmla="*/ 427 w 687"/>
              <a:gd name="T93" fmla="*/ 249 h 1405"/>
              <a:gd name="T94" fmla="*/ 451 w 687"/>
              <a:gd name="T95" fmla="*/ 224 h 1405"/>
              <a:gd name="T96" fmla="*/ 463 w 687"/>
              <a:gd name="T97" fmla="*/ 214 h 1405"/>
              <a:gd name="T98" fmla="*/ 476 w 687"/>
              <a:gd name="T99" fmla="*/ 203 h 1405"/>
              <a:gd name="T100" fmla="*/ 480 w 687"/>
              <a:gd name="T101" fmla="*/ 191 h 1405"/>
              <a:gd name="T102" fmla="*/ 497 w 687"/>
              <a:gd name="T103" fmla="*/ 169 h 1405"/>
              <a:gd name="T104" fmla="*/ 507 w 687"/>
              <a:gd name="T105" fmla="*/ 150 h 1405"/>
              <a:gd name="T106" fmla="*/ 526 w 687"/>
              <a:gd name="T107" fmla="*/ 113 h 1405"/>
              <a:gd name="T108" fmla="*/ 534 w 687"/>
              <a:gd name="T109" fmla="*/ 79 h 1405"/>
              <a:gd name="T110" fmla="*/ 511 w 687"/>
              <a:gd name="T111" fmla="*/ 33 h 1405"/>
              <a:gd name="T112" fmla="*/ 454 w 687"/>
              <a:gd name="T113" fmla="*/ 0 h 1405"/>
              <a:gd name="T114" fmla="*/ 410 w 687"/>
              <a:gd name="T115" fmla="*/ 11 h 1405"/>
              <a:gd name="T116" fmla="*/ 374 w 687"/>
              <a:gd name="T117" fmla="*/ 34 h 1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87" h="1405">
                <a:moveTo>
                  <a:pt x="330" y="92"/>
                </a:moveTo>
                <a:lnTo>
                  <a:pt x="330" y="92"/>
                </a:lnTo>
                <a:lnTo>
                  <a:pt x="317" y="84"/>
                </a:lnTo>
                <a:lnTo>
                  <a:pt x="308" y="78"/>
                </a:lnTo>
                <a:lnTo>
                  <a:pt x="302" y="75"/>
                </a:lnTo>
                <a:lnTo>
                  <a:pt x="302" y="75"/>
                </a:lnTo>
                <a:lnTo>
                  <a:pt x="301" y="77"/>
                </a:lnTo>
                <a:lnTo>
                  <a:pt x="297" y="80"/>
                </a:lnTo>
                <a:lnTo>
                  <a:pt x="289" y="92"/>
                </a:lnTo>
                <a:lnTo>
                  <a:pt x="278" y="109"/>
                </a:lnTo>
                <a:lnTo>
                  <a:pt x="278" y="109"/>
                </a:lnTo>
                <a:lnTo>
                  <a:pt x="273" y="111"/>
                </a:lnTo>
                <a:lnTo>
                  <a:pt x="259" y="117"/>
                </a:lnTo>
                <a:lnTo>
                  <a:pt x="243" y="126"/>
                </a:lnTo>
                <a:lnTo>
                  <a:pt x="235" y="132"/>
                </a:lnTo>
                <a:lnTo>
                  <a:pt x="228" y="140"/>
                </a:lnTo>
                <a:lnTo>
                  <a:pt x="228" y="140"/>
                </a:lnTo>
                <a:lnTo>
                  <a:pt x="203" y="169"/>
                </a:lnTo>
                <a:lnTo>
                  <a:pt x="166" y="215"/>
                </a:lnTo>
                <a:lnTo>
                  <a:pt x="130" y="264"/>
                </a:lnTo>
                <a:lnTo>
                  <a:pt x="114" y="286"/>
                </a:lnTo>
                <a:lnTo>
                  <a:pt x="104" y="302"/>
                </a:lnTo>
                <a:lnTo>
                  <a:pt x="104" y="302"/>
                </a:lnTo>
                <a:lnTo>
                  <a:pt x="94" y="328"/>
                </a:lnTo>
                <a:lnTo>
                  <a:pt x="80" y="371"/>
                </a:lnTo>
                <a:lnTo>
                  <a:pt x="63" y="428"/>
                </a:lnTo>
                <a:lnTo>
                  <a:pt x="44" y="490"/>
                </a:lnTo>
                <a:lnTo>
                  <a:pt x="26" y="550"/>
                </a:lnTo>
                <a:lnTo>
                  <a:pt x="12" y="604"/>
                </a:lnTo>
                <a:lnTo>
                  <a:pt x="2" y="644"/>
                </a:lnTo>
                <a:lnTo>
                  <a:pt x="0" y="657"/>
                </a:lnTo>
                <a:lnTo>
                  <a:pt x="0" y="665"/>
                </a:lnTo>
                <a:lnTo>
                  <a:pt x="0" y="665"/>
                </a:lnTo>
                <a:lnTo>
                  <a:pt x="2" y="672"/>
                </a:lnTo>
                <a:lnTo>
                  <a:pt x="6" y="677"/>
                </a:lnTo>
                <a:lnTo>
                  <a:pt x="10" y="681"/>
                </a:lnTo>
                <a:lnTo>
                  <a:pt x="15" y="683"/>
                </a:lnTo>
                <a:lnTo>
                  <a:pt x="24" y="685"/>
                </a:lnTo>
                <a:lnTo>
                  <a:pt x="28" y="685"/>
                </a:lnTo>
                <a:lnTo>
                  <a:pt x="28" y="685"/>
                </a:lnTo>
                <a:lnTo>
                  <a:pt x="26" y="694"/>
                </a:lnTo>
                <a:lnTo>
                  <a:pt x="26" y="702"/>
                </a:lnTo>
                <a:lnTo>
                  <a:pt x="28" y="715"/>
                </a:lnTo>
                <a:lnTo>
                  <a:pt x="31" y="731"/>
                </a:lnTo>
                <a:lnTo>
                  <a:pt x="39" y="750"/>
                </a:lnTo>
                <a:lnTo>
                  <a:pt x="44" y="760"/>
                </a:lnTo>
                <a:lnTo>
                  <a:pt x="52" y="770"/>
                </a:lnTo>
                <a:lnTo>
                  <a:pt x="59" y="782"/>
                </a:lnTo>
                <a:lnTo>
                  <a:pt x="68" y="793"/>
                </a:lnTo>
                <a:lnTo>
                  <a:pt x="68" y="793"/>
                </a:lnTo>
                <a:lnTo>
                  <a:pt x="80" y="821"/>
                </a:lnTo>
                <a:lnTo>
                  <a:pt x="93" y="847"/>
                </a:lnTo>
                <a:lnTo>
                  <a:pt x="102" y="868"/>
                </a:lnTo>
                <a:lnTo>
                  <a:pt x="104" y="876"/>
                </a:lnTo>
                <a:lnTo>
                  <a:pt x="104" y="880"/>
                </a:lnTo>
                <a:lnTo>
                  <a:pt x="104" y="880"/>
                </a:lnTo>
                <a:lnTo>
                  <a:pt x="106" y="895"/>
                </a:lnTo>
                <a:lnTo>
                  <a:pt x="108" y="924"/>
                </a:lnTo>
                <a:lnTo>
                  <a:pt x="109" y="955"/>
                </a:lnTo>
                <a:lnTo>
                  <a:pt x="109" y="968"/>
                </a:lnTo>
                <a:lnTo>
                  <a:pt x="108" y="978"/>
                </a:lnTo>
                <a:lnTo>
                  <a:pt x="108" y="978"/>
                </a:lnTo>
                <a:lnTo>
                  <a:pt x="104" y="998"/>
                </a:lnTo>
                <a:lnTo>
                  <a:pt x="103" y="1021"/>
                </a:lnTo>
                <a:lnTo>
                  <a:pt x="101" y="1050"/>
                </a:lnTo>
                <a:lnTo>
                  <a:pt x="101" y="1050"/>
                </a:lnTo>
                <a:lnTo>
                  <a:pt x="99" y="1057"/>
                </a:lnTo>
                <a:lnTo>
                  <a:pt x="96" y="1076"/>
                </a:lnTo>
                <a:lnTo>
                  <a:pt x="92" y="1105"/>
                </a:lnTo>
                <a:lnTo>
                  <a:pt x="91" y="1120"/>
                </a:lnTo>
                <a:lnTo>
                  <a:pt x="91" y="1138"/>
                </a:lnTo>
                <a:lnTo>
                  <a:pt x="91" y="1138"/>
                </a:lnTo>
                <a:lnTo>
                  <a:pt x="93" y="1155"/>
                </a:lnTo>
                <a:lnTo>
                  <a:pt x="98" y="1174"/>
                </a:lnTo>
                <a:lnTo>
                  <a:pt x="111" y="1215"/>
                </a:lnTo>
                <a:lnTo>
                  <a:pt x="117" y="1235"/>
                </a:lnTo>
                <a:lnTo>
                  <a:pt x="122" y="1255"/>
                </a:lnTo>
                <a:lnTo>
                  <a:pt x="125" y="1275"/>
                </a:lnTo>
                <a:lnTo>
                  <a:pt x="126" y="1284"/>
                </a:lnTo>
                <a:lnTo>
                  <a:pt x="125" y="1294"/>
                </a:lnTo>
                <a:lnTo>
                  <a:pt x="125" y="1294"/>
                </a:lnTo>
                <a:lnTo>
                  <a:pt x="121" y="1328"/>
                </a:lnTo>
                <a:lnTo>
                  <a:pt x="117" y="1357"/>
                </a:lnTo>
                <a:lnTo>
                  <a:pt x="113" y="1377"/>
                </a:lnTo>
                <a:lnTo>
                  <a:pt x="112" y="1386"/>
                </a:lnTo>
                <a:lnTo>
                  <a:pt x="112" y="1386"/>
                </a:lnTo>
                <a:lnTo>
                  <a:pt x="112" y="1386"/>
                </a:lnTo>
                <a:lnTo>
                  <a:pt x="112" y="1387"/>
                </a:lnTo>
                <a:lnTo>
                  <a:pt x="117" y="1392"/>
                </a:lnTo>
                <a:lnTo>
                  <a:pt x="126" y="1397"/>
                </a:lnTo>
                <a:lnTo>
                  <a:pt x="138" y="1402"/>
                </a:lnTo>
                <a:lnTo>
                  <a:pt x="138" y="1402"/>
                </a:lnTo>
                <a:lnTo>
                  <a:pt x="146" y="1403"/>
                </a:lnTo>
                <a:lnTo>
                  <a:pt x="156" y="1405"/>
                </a:lnTo>
                <a:lnTo>
                  <a:pt x="177" y="1403"/>
                </a:lnTo>
                <a:lnTo>
                  <a:pt x="204" y="1402"/>
                </a:lnTo>
                <a:lnTo>
                  <a:pt x="216" y="1402"/>
                </a:lnTo>
                <a:lnTo>
                  <a:pt x="230" y="1402"/>
                </a:lnTo>
                <a:lnTo>
                  <a:pt x="230" y="1402"/>
                </a:lnTo>
                <a:lnTo>
                  <a:pt x="245" y="1402"/>
                </a:lnTo>
                <a:lnTo>
                  <a:pt x="263" y="1402"/>
                </a:lnTo>
                <a:lnTo>
                  <a:pt x="281" y="1400"/>
                </a:lnTo>
                <a:lnTo>
                  <a:pt x="298" y="1397"/>
                </a:lnTo>
                <a:lnTo>
                  <a:pt x="313" y="1393"/>
                </a:lnTo>
                <a:lnTo>
                  <a:pt x="327" y="1388"/>
                </a:lnTo>
                <a:lnTo>
                  <a:pt x="337" y="1383"/>
                </a:lnTo>
                <a:lnTo>
                  <a:pt x="341" y="1381"/>
                </a:lnTo>
                <a:lnTo>
                  <a:pt x="344" y="1378"/>
                </a:lnTo>
                <a:lnTo>
                  <a:pt x="344" y="1378"/>
                </a:lnTo>
                <a:lnTo>
                  <a:pt x="346" y="1373"/>
                </a:lnTo>
                <a:lnTo>
                  <a:pt x="350" y="1368"/>
                </a:lnTo>
                <a:lnTo>
                  <a:pt x="356" y="1362"/>
                </a:lnTo>
                <a:lnTo>
                  <a:pt x="357" y="1359"/>
                </a:lnTo>
                <a:lnTo>
                  <a:pt x="357" y="1357"/>
                </a:lnTo>
                <a:lnTo>
                  <a:pt x="354" y="1354"/>
                </a:lnTo>
                <a:lnTo>
                  <a:pt x="346" y="1352"/>
                </a:lnTo>
                <a:lnTo>
                  <a:pt x="346" y="1352"/>
                </a:lnTo>
                <a:lnTo>
                  <a:pt x="337" y="1349"/>
                </a:lnTo>
                <a:lnTo>
                  <a:pt x="330" y="1348"/>
                </a:lnTo>
                <a:lnTo>
                  <a:pt x="315" y="1347"/>
                </a:lnTo>
                <a:lnTo>
                  <a:pt x="301" y="1346"/>
                </a:lnTo>
                <a:lnTo>
                  <a:pt x="288" y="1344"/>
                </a:lnTo>
                <a:lnTo>
                  <a:pt x="288" y="1344"/>
                </a:lnTo>
                <a:lnTo>
                  <a:pt x="268" y="1339"/>
                </a:lnTo>
                <a:lnTo>
                  <a:pt x="262" y="1337"/>
                </a:lnTo>
                <a:lnTo>
                  <a:pt x="259" y="1335"/>
                </a:lnTo>
                <a:lnTo>
                  <a:pt x="258" y="1334"/>
                </a:lnTo>
                <a:lnTo>
                  <a:pt x="258" y="1334"/>
                </a:lnTo>
                <a:lnTo>
                  <a:pt x="257" y="1318"/>
                </a:lnTo>
                <a:lnTo>
                  <a:pt x="256" y="1284"/>
                </a:lnTo>
                <a:lnTo>
                  <a:pt x="254" y="1232"/>
                </a:lnTo>
                <a:lnTo>
                  <a:pt x="254" y="1232"/>
                </a:lnTo>
                <a:lnTo>
                  <a:pt x="257" y="1218"/>
                </a:lnTo>
                <a:lnTo>
                  <a:pt x="258" y="1198"/>
                </a:lnTo>
                <a:lnTo>
                  <a:pt x="258" y="1198"/>
                </a:lnTo>
                <a:lnTo>
                  <a:pt x="258" y="1187"/>
                </a:lnTo>
                <a:lnTo>
                  <a:pt x="259" y="1173"/>
                </a:lnTo>
                <a:lnTo>
                  <a:pt x="262" y="1159"/>
                </a:lnTo>
                <a:lnTo>
                  <a:pt x="264" y="1148"/>
                </a:lnTo>
                <a:lnTo>
                  <a:pt x="264" y="1148"/>
                </a:lnTo>
                <a:lnTo>
                  <a:pt x="276" y="1133"/>
                </a:lnTo>
                <a:lnTo>
                  <a:pt x="292" y="1111"/>
                </a:lnTo>
                <a:lnTo>
                  <a:pt x="316" y="1084"/>
                </a:lnTo>
                <a:lnTo>
                  <a:pt x="316" y="1084"/>
                </a:lnTo>
                <a:lnTo>
                  <a:pt x="327" y="1081"/>
                </a:lnTo>
                <a:lnTo>
                  <a:pt x="336" y="1079"/>
                </a:lnTo>
                <a:lnTo>
                  <a:pt x="340" y="1076"/>
                </a:lnTo>
                <a:lnTo>
                  <a:pt x="340" y="1076"/>
                </a:lnTo>
                <a:lnTo>
                  <a:pt x="344" y="1055"/>
                </a:lnTo>
                <a:lnTo>
                  <a:pt x="346" y="1037"/>
                </a:lnTo>
                <a:lnTo>
                  <a:pt x="350" y="1022"/>
                </a:lnTo>
                <a:lnTo>
                  <a:pt x="350" y="1022"/>
                </a:lnTo>
                <a:lnTo>
                  <a:pt x="352" y="1017"/>
                </a:lnTo>
                <a:lnTo>
                  <a:pt x="354" y="1013"/>
                </a:lnTo>
                <a:lnTo>
                  <a:pt x="359" y="1004"/>
                </a:lnTo>
                <a:lnTo>
                  <a:pt x="360" y="1001"/>
                </a:lnTo>
                <a:lnTo>
                  <a:pt x="361" y="994"/>
                </a:lnTo>
                <a:lnTo>
                  <a:pt x="361" y="986"/>
                </a:lnTo>
                <a:lnTo>
                  <a:pt x="360" y="974"/>
                </a:lnTo>
                <a:lnTo>
                  <a:pt x="360" y="974"/>
                </a:lnTo>
                <a:lnTo>
                  <a:pt x="356" y="933"/>
                </a:lnTo>
                <a:lnTo>
                  <a:pt x="354" y="872"/>
                </a:lnTo>
                <a:lnTo>
                  <a:pt x="350" y="794"/>
                </a:lnTo>
                <a:lnTo>
                  <a:pt x="350" y="794"/>
                </a:lnTo>
                <a:lnTo>
                  <a:pt x="361" y="798"/>
                </a:lnTo>
                <a:lnTo>
                  <a:pt x="386" y="803"/>
                </a:lnTo>
                <a:lnTo>
                  <a:pt x="400" y="806"/>
                </a:lnTo>
                <a:lnTo>
                  <a:pt x="412" y="808"/>
                </a:lnTo>
                <a:lnTo>
                  <a:pt x="422" y="808"/>
                </a:lnTo>
                <a:lnTo>
                  <a:pt x="424" y="807"/>
                </a:lnTo>
                <a:lnTo>
                  <a:pt x="425" y="806"/>
                </a:lnTo>
                <a:lnTo>
                  <a:pt x="425" y="806"/>
                </a:lnTo>
                <a:lnTo>
                  <a:pt x="444" y="756"/>
                </a:lnTo>
                <a:lnTo>
                  <a:pt x="457" y="721"/>
                </a:lnTo>
                <a:lnTo>
                  <a:pt x="461" y="706"/>
                </a:lnTo>
                <a:lnTo>
                  <a:pt x="463" y="695"/>
                </a:lnTo>
                <a:lnTo>
                  <a:pt x="463" y="695"/>
                </a:lnTo>
                <a:lnTo>
                  <a:pt x="470" y="615"/>
                </a:lnTo>
                <a:lnTo>
                  <a:pt x="473" y="539"/>
                </a:lnTo>
                <a:lnTo>
                  <a:pt x="473" y="539"/>
                </a:lnTo>
                <a:lnTo>
                  <a:pt x="472" y="527"/>
                </a:lnTo>
                <a:lnTo>
                  <a:pt x="470" y="511"/>
                </a:lnTo>
                <a:lnTo>
                  <a:pt x="459" y="468"/>
                </a:lnTo>
                <a:lnTo>
                  <a:pt x="446" y="413"/>
                </a:lnTo>
                <a:lnTo>
                  <a:pt x="446" y="413"/>
                </a:lnTo>
                <a:lnTo>
                  <a:pt x="446" y="414"/>
                </a:lnTo>
                <a:lnTo>
                  <a:pt x="446" y="414"/>
                </a:lnTo>
                <a:lnTo>
                  <a:pt x="446" y="415"/>
                </a:lnTo>
                <a:lnTo>
                  <a:pt x="453" y="415"/>
                </a:lnTo>
                <a:lnTo>
                  <a:pt x="470" y="414"/>
                </a:lnTo>
                <a:lnTo>
                  <a:pt x="470" y="414"/>
                </a:lnTo>
                <a:lnTo>
                  <a:pt x="509" y="409"/>
                </a:lnTo>
                <a:lnTo>
                  <a:pt x="538" y="404"/>
                </a:lnTo>
                <a:lnTo>
                  <a:pt x="538" y="404"/>
                </a:lnTo>
                <a:lnTo>
                  <a:pt x="565" y="400"/>
                </a:lnTo>
                <a:lnTo>
                  <a:pt x="578" y="399"/>
                </a:lnTo>
                <a:lnTo>
                  <a:pt x="585" y="398"/>
                </a:lnTo>
                <a:lnTo>
                  <a:pt x="585" y="398"/>
                </a:lnTo>
                <a:lnTo>
                  <a:pt x="588" y="398"/>
                </a:lnTo>
                <a:lnTo>
                  <a:pt x="593" y="399"/>
                </a:lnTo>
                <a:lnTo>
                  <a:pt x="607" y="403"/>
                </a:lnTo>
                <a:lnTo>
                  <a:pt x="621" y="407"/>
                </a:lnTo>
                <a:lnTo>
                  <a:pt x="626" y="407"/>
                </a:lnTo>
                <a:lnTo>
                  <a:pt x="629" y="404"/>
                </a:lnTo>
                <a:lnTo>
                  <a:pt x="640" y="394"/>
                </a:lnTo>
                <a:lnTo>
                  <a:pt x="640" y="394"/>
                </a:lnTo>
                <a:lnTo>
                  <a:pt x="646" y="395"/>
                </a:lnTo>
                <a:lnTo>
                  <a:pt x="650" y="394"/>
                </a:lnTo>
                <a:lnTo>
                  <a:pt x="652" y="393"/>
                </a:lnTo>
                <a:lnTo>
                  <a:pt x="653" y="391"/>
                </a:lnTo>
                <a:lnTo>
                  <a:pt x="653" y="391"/>
                </a:lnTo>
                <a:lnTo>
                  <a:pt x="655" y="385"/>
                </a:lnTo>
                <a:lnTo>
                  <a:pt x="655" y="380"/>
                </a:lnTo>
                <a:lnTo>
                  <a:pt x="655" y="376"/>
                </a:lnTo>
                <a:lnTo>
                  <a:pt x="656" y="375"/>
                </a:lnTo>
                <a:lnTo>
                  <a:pt x="657" y="374"/>
                </a:lnTo>
                <a:lnTo>
                  <a:pt x="657" y="374"/>
                </a:lnTo>
                <a:lnTo>
                  <a:pt x="667" y="370"/>
                </a:lnTo>
                <a:lnTo>
                  <a:pt x="672" y="366"/>
                </a:lnTo>
                <a:lnTo>
                  <a:pt x="674" y="365"/>
                </a:lnTo>
                <a:lnTo>
                  <a:pt x="674" y="364"/>
                </a:lnTo>
                <a:lnTo>
                  <a:pt x="674" y="364"/>
                </a:lnTo>
                <a:lnTo>
                  <a:pt x="672" y="360"/>
                </a:lnTo>
                <a:lnTo>
                  <a:pt x="672" y="355"/>
                </a:lnTo>
                <a:lnTo>
                  <a:pt x="672" y="350"/>
                </a:lnTo>
                <a:lnTo>
                  <a:pt x="670" y="347"/>
                </a:lnTo>
                <a:lnTo>
                  <a:pt x="670" y="347"/>
                </a:lnTo>
                <a:lnTo>
                  <a:pt x="668" y="344"/>
                </a:lnTo>
                <a:lnTo>
                  <a:pt x="667" y="339"/>
                </a:lnTo>
                <a:lnTo>
                  <a:pt x="667" y="333"/>
                </a:lnTo>
                <a:lnTo>
                  <a:pt x="687" y="289"/>
                </a:lnTo>
                <a:lnTo>
                  <a:pt x="687" y="289"/>
                </a:lnTo>
                <a:lnTo>
                  <a:pt x="685" y="282"/>
                </a:lnTo>
                <a:lnTo>
                  <a:pt x="681" y="277"/>
                </a:lnTo>
                <a:lnTo>
                  <a:pt x="680" y="276"/>
                </a:lnTo>
                <a:lnTo>
                  <a:pt x="677" y="276"/>
                </a:lnTo>
                <a:lnTo>
                  <a:pt x="677" y="276"/>
                </a:lnTo>
                <a:lnTo>
                  <a:pt x="675" y="277"/>
                </a:lnTo>
                <a:lnTo>
                  <a:pt x="671" y="281"/>
                </a:lnTo>
                <a:lnTo>
                  <a:pt x="665" y="289"/>
                </a:lnTo>
                <a:lnTo>
                  <a:pt x="657" y="302"/>
                </a:lnTo>
                <a:lnTo>
                  <a:pt x="657" y="302"/>
                </a:lnTo>
                <a:lnTo>
                  <a:pt x="653" y="302"/>
                </a:lnTo>
                <a:lnTo>
                  <a:pt x="643" y="302"/>
                </a:lnTo>
                <a:lnTo>
                  <a:pt x="643" y="302"/>
                </a:lnTo>
                <a:lnTo>
                  <a:pt x="640" y="303"/>
                </a:lnTo>
                <a:lnTo>
                  <a:pt x="640" y="305"/>
                </a:lnTo>
                <a:lnTo>
                  <a:pt x="638" y="307"/>
                </a:lnTo>
                <a:lnTo>
                  <a:pt x="629" y="310"/>
                </a:lnTo>
                <a:lnTo>
                  <a:pt x="629" y="310"/>
                </a:lnTo>
                <a:lnTo>
                  <a:pt x="614" y="312"/>
                </a:lnTo>
                <a:lnTo>
                  <a:pt x="597" y="315"/>
                </a:lnTo>
                <a:lnTo>
                  <a:pt x="582" y="318"/>
                </a:lnTo>
                <a:lnTo>
                  <a:pt x="575" y="321"/>
                </a:lnTo>
                <a:lnTo>
                  <a:pt x="572" y="323"/>
                </a:lnTo>
                <a:lnTo>
                  <a:pt x="572" y="323"/>
                </a:lnTo>
                <a:lnTo>
                  <a:pt x="569" y="326"/>
                </a:lnTo>
                <a:lnTo>
                  <a:pt x="569" y="328"/>
                </a:lnTo>
                <a:lnTo>
                  <a:pt x="568" y="333"/>
                </a:lnTo>
                <a:lnTo>
                  <a:pt x="568" y="336"/>
                </a:lnTo>
                <a:lnTo>
                  <a:pt x="566" y="337"/>
                </a:lnTo>
                <a:lnTo>
                  <a:pt x="563" y="339"/>
                </a:lnTo>
                <a:lnTo>
                  <a:pt x="558" y="340"/>
                </a:lnTo>
                <a:lnTo>
                  <a:pt x="558" y="340"/>
                </a:lnTo>
                <a:lnTo>
                  <a:pt x="550" y="340"/>
                </a:lnTo>
                <a:lnTo>
                  <a:pt x="540" y="340"/>
                </a:lnTo>
                <a:lnTo>
                  <a:pt x="517" y="337"/>
                </a:lnTo>
                <a:lnTo>
                  <a:pt x="490" y="333"/>
                </a:lnTo>
                <a:lnTo>
                  <a:pt x="480" y="323"/>
                </a:lnTo>
                <a:lnTo>
                  <a:pt x="480" y="323"/>
                </a:lnTo>
                <a:lnTo>
                  <a:pt x="471" y="313"/>
                </a:lnTo>
                <a:lnTo>
                  <a:pt x="466" y="307"/>
                </a:lnTo>
                <a:lnTo>
                  <a:pt x="462" y="302"/>
                </a:lnTo>
                <a:lnTo>
                  <a:pt x="462" y="302"/>
                </a:lnTo>
                <a:lnTo>
                  <a:pt x="461" y="301"/>
                </a:lnTo>
                <a:lnTo>
                  <a:pt x="458" y="298"/>
                </a:lnTo>
                <a:lnTo>
                  <a:pt x="453" y="296"/>
                </a:lnTo>
                <a:lnTo>
                  <a:pt x="446" y="289"/>
                </a:lnTo>
                <a:lnTo>
                  <a:pt x="446" y="289"/>
                </a:lnTo>
                <a:lnTo>
                  <a:pt x="441" y="282"/>
                </a:lnTo>
                <a:lnTo>
                  <a:pt x="436" y="273"/>
                </a:lnTo>
                <a:lnTo>
                  <a:pt x="427" y="249"/>
                </a:lnTo>
                <a:lnTo>
                  <a:pt x="420" y="228"/>
                </a:lnTo>
                <a:lnTo>
                  <a:pt x="418" y="218"/>
                </a:lnTo>
                <a:lnTo>
                  <a:pt x="436" y="218"/>
                </a:lnTo>
                <a:lnTo>
                  <a:pt x="436" y="218"/>
                </a:lnTo>
                <a:lnTo>
                  <a:pt x="443" y="221"/>
                </a:lnTo>
                <a:lnTo>
                  <a:pt x="451" y="224"/>
                </a:lnTo>
                <a:lnTo>
                  <a:pt x="453" y="225"/>
                </a:lnTo>
                <a:lnTo>
                  <a:pt x="456" y="224"/>
                </a:lnTo>
                <a:lnTo>
                  <a:pt x="456" y="224"/>
                </a:lnTo>
                <a:lnTo>
                  <a:pt x="457" y="223"/>
                </a:lnTo>
                <a:lnTo>
                  <a:pt x="459" y="220"/>
                </a:lnTo>
                <a:lnTo>
                  <a:pt x="463" y="214"/>
                </a:lnTo>
                <a:lnTo>
                  <a:pt x="467" y="208"/>
                </a:lnTo>
                <a:lnTo>
                  <a:pt x="470" y="204"/>
                </a:lnTo>
                <a:lnTo>
                  <a:pt x="470" y="204"/>
                </a:lnTo>
                <a:lnTo>
                  <a:pt x="472" y="204"/>
                </a:lnTo>
                <a:lnTo>
                  <a:pt x="475" y="204"/>
                </a:lnTo>
                <a:lnTo>
                  <a:pt x="476" y="203"/>
                </a:lnTo>
                <a:lnTo>
                  <a:pt x="476" y="201"/>
                </a:lnTo>
                <a:lnTo>
                  <a:pt x="476" y="201"/>
                </a:lnTo>
                <a:lnTo>
                  <a:pt x="476" y="198"/>
                </a:lnTo>
                <a:lnTo>
                  <a:pt x="477" y="194"/>
                </a:lnTo>
                <a:lnTo>
                  <a:pt x="480" y="191"/>
                </a:lnTo>
                <a:lnTo>
                  <a:pt x="480" y="191"/>
                </a:lnTo>
                <a:lnTo>
                  <a:pt x="486" y="190"/>
                </a:lnTo>
                <a:lnTo>
                  <a:pt x="490" y="187"/>
                </a:lnTo>
                <a:lnTo>
                  <a:pt x="492" y="186"/>
                </a:lnTo>
                <a:lnTo>
                  <a:pt x="493" y="184"/>
                </a:lnTo>
                <a:lnTo>
                  <a:pt x="493" y="184"/>
                </a:lnTo>
                <a:lnTo>
                  <a:pt x="497" y="169"/>
                </a:lnTo>
                <a:lnTo>
                  <a:pt x="500" y="157"/>
                </a:lnTo>
                <a:lnTo>
                  <a:pt x="500" y="157"/>
                </a:lnTo>
                <a:lnTo>
                  <a:pt x="500" y="156"/>
                </a:lnTo>
                <a:lnTo>
                  <a:pt x="500" y="155"/>
                </a:lnTo>
                <a:lnTo>
                  <a:pt x="501" y="152"/>
                </a:lnTo>
                <a:lnTo>
                  <a:pt x="507" y="150"/>
                </a:lnTo>
                <a:lnTo>
                  <a:pt x="507" y="150"/>
                </a:lnTo>
                <a:lnTo>
                  <a:pt x="516" y="146"/>
                </a:lnTo>
                <a:lnTo>
                  <a:pt x="519" y="143"/>
                </a:lnTo>
                <a:lnTo>
                  <a:pt x="520" y="140"/>
                </a:lnTo>
                <a:lnTo>
                  <a:pt x="520" y="140"/>
                </a:lnTo>
                <a:lnTo>
                  <a:pt x="526" y="113"/>
                </a:lnTo>
                <a:lnTo>
                  <a:pt x="530" y="92"/>
                </a:lnTo>
                <a:lnTo>
                  <a:pt x="530" y="92"/>
                </a:lnTo>
                <a:lnTo>
                  <a:pt x="532" y="89"/>
                </a:lnTo>
                <a:lnTo>
                  <a:pt x="534" y="84"/>
                </a:lnTo>
                <a:lnTo>
                  <a:pt x="534" y="79"/>
                </a:lnTo>
                <a:lnTo>
                  <a:pt x="534" y="79"/>
                </a:lnTo>
                <a:lnTo>
                  <a:pt x="532" y="69"/>
                </a:lnTo>
                <a:lnTo>
                  <a:pt x="531" y="63"/>
                </a:lnTo>
                <a:lnTo>
                  <a:pt x="529" y="57"/>
                </a:lnTo>
                <a:lnTo>
                  <a:pt x="525" y="49"/>
                </a:lnTo>
                <a:lnTo>
                  <a:pt x="519" y="41"/>
                </a:lnTo>
                <a:lnTo>
                  <a:pt x="511" y="33"/>
                </a:lnTo>
                <a:lnTo>
                  <a:pt x="500" y="24"/>
                </a:lnTo>
                <a:lnTo>
                  <a:pt x="500" y="24"/>
                </a:lnTo>
                <a:lnTo>
                  <a:pt x="480" y="11"/>
                </a:lnTo>
                <a:lnTo>
                  <a:pt x="466" y="4"/>
                </a:lnTo>
                <a:lnTo>
                  <a:pt x="459" y="1"/>
                </a:lnTo>
                <a:lnTo>
                  <a:pt x="454" y="0"/>
                </a:lnTo>
                <a:lnTo>
                  <a:pt x="448" y="0"/>
                </a:lnTo>
                <a:lnTo>
                  <a:pt x="442" y="1"/>
                </a:lnTo>
                <a:lnTo>
                  <a:pt x="442" y="1"/>
                </a:lnTo>
                <a:lnTo>
                  <a:pt x="429" y="4"/>
                </a:lnTo>
                <a:lnTo>
                  <a:pt x="419" y="7"/>
                </a:lnTo>
                <a:lnTo>
                  <a:pt x="410" y="11"/>
                </a:lnTo>
                <a:lnTo>
                  <a:pt x="404" y="14"/>
                </a:lnTo>
                <a:lnTo>
                  <a:pt x="404" y="14"/>
                </a:lnTo>
                <a:lnTo>
                  <a:pt x="389" y="24"/>
                </a:lnTo>
                <a:lnTo>
                  <a:pt x="380" y="29"/>
                </a:lnTo>
                <a:lnTo>
                  <a:pt x="374" y="34"/>
                </a:lnTo>
                <a:lnTo>
                  <a:pt x="374" y="34"/>
                </a:lnTo>
                <a:lnTo>
                  <a:pt x="361" y="48"/>
                </a:lnTo>
                <a:lnTo>
                  <a:pt x="354" y="58"/>
                </a:lnTo>
                <a:lnTo>
                  <a:pt x="354" y="58"/>
                </a:lnTo>
                <a:lnTo>
                  <a:pt x="340" y="82"/>
                </a:lnTo>
                <a:lnTo>
                  <a:pt x="330" y="9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2F0BDF6F-FDE1-4438-B711-4C8884F93469}"/>
              </a:ext>
            </a:extLst>
          </p:cNvPr>
          <p:cNvSpPr>
            <a:spLocks/>
          </p:cNvSpPr>
          <p:nvPr/>
        </p:nvSpPr>
        <p:spPr bwMode="auto">
          <a:xfrm>
            <a:off x="7065940" y="3742906"/>
            <a:ext cx="1594532" cy="2605384"/>
          </a:xfrm>
          <a:custGeom>
            <a:avLst/>
            <a:gdLst>
              <a:gd name="T0" fmla="*/ 410 w 866"/>
              <a:gd name="T1" fmla="*/ 21 h 1415"/>
              <a:gd name="T2" fmla="*/ 371 w 866"/>
              <a:gd name="T3" fmla="*/ 54 h 1415"/>
              <a:gd name="T4" fmla="*/ 341 w 866"/>
              <a:gd name="T5" fmla="*/ 101 h 1415"/>
              <a:gd name="T6" fmla="*/ 340 w 866"/>
              <a:gd name="T7" fmla="*/ 167 h 1415"/>
              <a:gd name="T8" fmla="*/ 363 w 866"/>
              <a:gd name="T9" fmla="*/ 187 h 1415"/>
              <a:gd name="T10" fmla="*/ 375 w 866"/>
              <a:gd name="T11" fmla="*/ 228 h 1415"/>
              <a:gd name="T12" fmla="*/ 350 w 866"/>
              <a:gd name="T13" fmla="*/ 278 h 1415"/>
              <a:gd name="T14" fmla="*/ 331 w 866"/>
              <a:gd name="T15" fmla="*/ 350 h 1415"/>
              <a:gd name="T16" fmla="*/ 311 w 866"/>
              <a:gd name="T17" fmla="*/ 394 h 1415"/>
              <a:gd name="T18" fmla="*/ 149 w 866"/>
              <a:gd name="T19" fmla="*/ 419 h 1415"/>
              <a:gd name="T20" fmla="*/ 113 w 866"/>
              <a:gd name="T21" fmla="*/ 419 h 1415"/>
              <a:gd name="T22" fmla="*/ 84 w 866"/>
              <a:gd name="T23" fmla="*/ 405 h 1415"/>
              <a:gd name="T24" fmla="*/ 25 w 866"/>
              <a:gd name="T25" fmla="*/ 394 h 1415"/>
              <a:gd name="T26" fmla="*/ 3 w 866"/>
              <a:gd name="T27" fmla="*/ 420 h 1415"/>
              <a:gd name="T28" fmla="*/ 1 w 866"/>
              <a:gd name="T29" fmla="*/ 434 h 1415"/>
              <a:gd name="T30" fmla="*/ 41 w 866"/>
              <a:gd name="T31" fmla="*/ 466 h 1415"/>
              <a:gd name="T32" fmla="*/ 156 w 866"/>
              <a:gd name="T33" fmla="*/ 478 h 1415"/>
              <a:gd name="T34" fmla="*/ 244 w 866"/>
              <a:gd name="T35" fmla="*/ 500 h 1415"/>
              <a:gd name="T36" fmla="*/ 221 w 866"/>
              <a:gd name="T37" fmla="*/ 735 h 1415"/>
              <a:gd name="T38" fmla="*/ 233 w 866"/>
              <a:gd name="T39" fmla="*/ 839 h 1415"/>
              <a:gd name="T40" fmla="*/ 249 w 866"/>
              <a:gd name="T41" fmla="*/ 987 h 1415"/>
              <a:gd name="T42" fmla="*/ 256 w 866"/>
              <a:gd name="T43" fmla="*/ 1075 h 1415"/>
              <a:gd name="T44" fmla="*/ 219 w 866"/>
              <a:gd name="T45" fmla="*/ 1256 h 1415"/>
              <a:gd name="T46" fmla="*/ 209 w 866"/>
              <a:gd name="T47" fmla="*/ 1298 h 1415"/>
              <a:gd name="T48" fmla="*/ 206 w 866"/>
              <a:gd name="T49" fmla="*/ 1348 h 1415"/>
              <a:gd name="T50" fmla="*/ 147 w 866"/>
              <a:gd name="T51" fmla="*/ 1381 h 1415"/>
              <a:gd name="T52" fmla="*/ 143 w 866"/>
              <a:gd name="T53" fmla="*/ 1412 h 1415"/>
              <a:gd name="T54" fmla="*/ 341 w 866"/>
              <a:gd name="T55" fmla="*/ 1398 h 1415"/>
              <a:gd name="T56" fmla="*/ 358 w 866"/>
              <a:gd name="T57" fmla="*/ 1366 h 1415"/>
              <a:gd name="T58" fmla="*/ 346 w 866"/>
              <a:gd name="T59" fmla="*/ 1286 h 1415"/>
              <a:gd name="T60" fmla="*/ 375 w 866"/>
              <a:gd name="T61" fmla="*/ 1191 h 1415"/>
              <a:gd name="T62" fmla="*/ 377 w 866"/>
              <a:gd name="T63" fmla="*/ 1108 h 1415"/>
              <a:gd name="T64" fmla="*/ 453 w 866"/>
              <a:gd name="T65" fmla="*/ 1026 h 1415"/>
              <a:gd name="T66" fmla="*/ 566 w 866"/>
              <a:gd name="T67" fmla="*/ 1186 h 1415"/>
              <a:gd name="T68" fmla="*/ 705 w 866"/>
              <a:gd name="T69" fmla="*/ 1298 h 1415"/>
              <a:gd name="T70" fmla="*/ 711 w 866"/>
              <a:gd name="T71" fmla="*/ 1340 h 1415"/>
              <a:gd name="T72" fmla="*/ 664 w 866"/>
              <a:gd name="T73" fmla="*/ 1378 h 1415"/>
              <a:gd name="T74" fmla="*/ 669 w 866"/>
              <a:gd name="T75" fmla="*/ 1398 h 1415"/>
              <a:gd name="T76" fmla="*/ 771 w 866"/>
              <a:gd name="T77" fmla="*/ 1381 h 1415"/>
              <a:gd name="T78" fmla="*/ 856 w 866"/>
              <a:gd name="T79" fmla="*/ 1308 h 1415"/>
              <a:gd name="T80" fmla="*/ 854 w 866"/>
              <a:gd name="T81" fmla="*/ 1274 h 1415"/>
              <a:gd name="T82" fmla="*/ 813 w 866"/>
              <a:gd name="T83" fmla="*/ 1228 h 1415"/>
              <a:gd name="T84" fmla="*/ 776 w 866"/>
              <a:gd name="T85" fmla="*/ 1199 h 1415"/>
              <a:gd name="T86" fmla="*/ 744 w 866"/>
              <a:gd name="T87" fmla="*/ 1160 h 1415"/>
              <a:gd name="T88" fmla="*/ 627 w 866"/>
              <a:gd name="T89" fmla="*/ 1002 h 1415"/>
              <a:gd name="T90" fmla="*/ 569 w 866"/>
              <a:gd name="T91" fmla="*/ 935 h 1415"/>
              <a:gd name="T92" fmla="*/ 569 w 866"/>
              <a:gd name="T93" fmla="*/ 772 h 1415"/>
              <a:gd name="T94" fmla="*/ 580 w 866"/>
              <a:gd name="T95" fmla="*/ 695 h 1415"/>
              <a:gd name="T96" fmla="*/ 596 w 866"/>
              <a:gd name="T97" fmla="*/ 473 h 1415"/>
              <a:gd name="T98" fmla="*/ 542 w 866"/>
              <a:gd name="T99" fmla="*/ 254 h 1415"/>
              <a:gd name="T100" fmla="*/ 499 w 866"/>
              <a:gd name="T101" fmla="*/ 180 h 1415"/>
              <a:gd name="T102" fmla="*/ 537 w 866"/>
              <a:gd name="T103" fmla="*/ 96 h 1415"/>
              <a:gd name="T104" fmla="*/ 542 w 866"/>
              <a:gd name="T105" fmla="*/ 59 h 1415"/>
              <a:gd name="T106" fmla="*/ 516 w 866"/>
              <a:gd name="T107" fmla="*/ 29 h 1415"/>
              <a:gd name="T108" fmla="*/ 463 w 866"/>
              <a:gd name="T109" fmla="*/ 0 h 1415"/>
              <a:gd name="T110" fmla="*/ 436 w 866"/>
              <a:gd name="T111" fmla="*/ 0 h 1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66" h="1415">
                <a:moveTo>
                  <a:pt x="436" y="0"/>
                </a:moveTo>
                <a:lnTo>
                  <a:pt x="436" y="0"/>
                </a:lnTo>
                <a:lnTo>
                  <a:pt x="434" y="0"/>
                </a:lnTo>
                <a:lnTo>
                  <a:pt x="430" y="2"/>
                </a:lnTo>
                <a:lnTo>
                  <a:pt x="421" y="10"/>
                </a:lnTo>
                <a:lnTo>
                  <a:pt x="410" y="21"/>
                </a:lnTo>
                <a:lnTo>
                  <a:pt x="410" y="21"/>
                </a:lnTo>
                <a:lnTo>
                  <a:pt x="391" y="23"/>
                </a:lnTo>
                <a:lnTo>
                  <a:pt x="379" y="24"/>
                </a:lnTo>
                <a:lnTo>
                  <a:pt x="375" y="25"/>
                </a:lnTo>
                <a:lnTo>
                  <a:pt x="372" y="26"/>
                </a:lnTo>
                <a:lnTo>
                  <a:pt x="372" y="26"/>
                </a:lnTo>
                <a:lnTo>
                  <a:pt x="372" y="44"/>
                </a:lnTo>
                <a:lnTo>
                  <a:pt x="371" y="54"/>
                </a:lnTo>
                <a:lnTo>
                  <a:pt x="368" y="57"/>
                </a:lnTo>
                <a:lnTo>
                  <a:pt x="367" y="59"/>
                </a:lnTo>
                <a:lnTo>
                  <a:pt x="367" y="59"/>
                </a:lnTo>
                <a:lnTo>
                  <a:pt x="361" y="63"/>
                </a:lnTo>
                <a:lnTo>
                  <a:pt x="352" y="70"/>
                </a:lnTo>
                <a:lnTo>
                  <a:pt x="341" y="79"/>
                </a:lnTo>
                <a:lnTo>
                  <a:pt x="341" y="101"/>
                </a:lnTo>
                <a:lnTo>
                  <a:pt x="341" y="101"/>
                </a:lnTo>
                <a:lnTo>
                  <a:pt x="338" y="111"/>
                </a:lnTo>
                <a:lnTo>
                  <a:pt x="336" y="122"/>
                </a:lnTo>
                <a:lnTo>
                  <a:pt x="336" y="138"/>
                </a:lnTo>
                <a:lnTo>
                  <a:pt x="336" y="138"/>
                </a:lnTo>
                <a:lnTo>
                  <a:pt x="337" y="155"/>
                </a:lnTo>
                <a:lnTo>
                  <a:pt x="340" y="167"/>
                </a:lnTo>
                <a:lnTo>
                  <a:pt x="343" y="177"/>
                </a:lnTo>
                <a:lnTo>
                  <a:pt x="345" y="180"/>
                </a:lnTo>
                <a:lnTo>
                  <a:pt x="346" y="180"/>
                </a:lnTo>
                <a:lnTo>
                  <a:pt x="346" y="180"/>
                </a:lnTo>
                <a:lnTo>
                  <a:pt x="351" y="181"/>
                </a:lnTo>
                <a:lnTo>
                  <a:pt x="357" y="185"/>
                </a:lnTo>
                <a:lnTo>
                  <a:pt x="363" y="187"/>
                </a:lnTo>
                <a:lnTo>
                  <a:pt x="367" y="191"/>
                </a:lnTo>
                <a:lnTo>
                  <a:pt x="367" y="191"/>
                </a:lnTo>
                <a:lnTo>
                  <a:pt x="371" y="198"/>
                </a:lnTo>
                <a:lnTo>
                  <a:pt x="376" y="208"/>
                </a:lnTo>
                <a:lnTo>
                  <a:pt x="384" y="223"/>
                </a:lnTo>
                <a:lnTo>
                  <a:pt x="384" y="223"/>
                </a:lnTo>
                <a:lnTo>
                  <a:pt x="375" y="228"/>
                </a:lnTo>
                <a:lnTo>
                  <a:pt x="368" y="233"/>
                </a:lnTo>
                <a:lnTo>
                  <a:pt x="362" y="239"/>
                </a:lnTo>
                <a:lnTo>
                  <a:pt x="362" y="239"/>
                </a:lnTo>
                <a:lnTo>
                  <a:pt x="360" y="243"/>
                </a:lnTo>
                <a:lnTo>
                  <a:pt x="357" y="248"/>
                </a:lnTo>
                <a:lnTo>
                  <a:pt x="352" y="263"/>
                </a:lnTo>
                <a:lnTo>
                  <a:pt x="350" y="278"/>
                </a:lnTo>
                <a:lnTo>
                  <a:pt x="346" y="287"/>
                </a:lnTo>
                <a:lnTo>
                  <a:pt x="346" y="287"/>
                </a:lnTo>
                <a:lnTo>
                  <a:pt x="343" y="298"/>
                </a:lnTo>
                <a:lnTo>
                  <a:pt x="338" y="318"/>
                </a:lnTo>
                <a:lnTo>
                  <a:pt x="334" y="338"/>
                </a:lnTo>
                <a:lnTo>
                  <a:pt x="332" y="346"/>
                </a:lnTo>
                <a:lnTo>
                  <a:pt x="331" y="350"/>
                </a:lnTo>
                <a:lnTo>
                  <a:pt x="331" y="350"/>
                </a:lnTo>
                <a:lnTo>
                  <a:pt x="328" y="352"/>
                </a:lnTo>
                <a:lnTo>
                  <a:pt x="328" y="356"/>
                </a:lnTo>
                <a:lnTo>
                  <a:pt x="328" y="365"/>
                </a:lnTo>
                <a:lnTo>
                  <a:pt x="331" y="376"/>
                </a:lnTo>
                <a:lnTo>
                  <a:pt x="331" y="376"/>
                </a:lnTo>
                <a:lnTo>
                  <a:pt x="311" y="394"/>
                </a:lnTo>
                <a:lnTo>
                  <a:pt x="295" y="405"/>
                </a:lnTo>
                <a:lnTo>
                  <a:pt x="290" y="409"/>
                </a:lnTo>
                <a:lnTo>
                  <a:pt x="287" y="410"/>
                </a:lnTo>
                <a:lnTo>
                  <a:pt x="287" y="410"/>
                </a:lnTo>
                <a:lnTo>
                  <a:pt x="166" y="419"/>
                </a:lnTo>
                <a:lnTo>
                  <a:pt x="166" y="419"/>
                </a:lnTo>
                <a:lnTo>
                  <a:pt x="149" y="419"/>
                </a:lnTo>
                <a:lnTo>
                  <a:pt x="138" y="419"/>
                </a:lnTo>
                <a:lnTo>
                  <a:pt x="129" y="419"/>
                </a:lnTo>
                <a:lnTo>
                  <a:pt x="129" y="419"/>
                </a:lnTo>
                <a:lnTo>
                  <a:pt x="122" y="420"/>
                </a:lnTo>
                <a:lnTo>
                  <a:pt x="117" y="420"/>
                </a:lnTo>
                <a:lnTo>
                  <a:pt x="113" y="419"/>
                </a:lnTo>
                <a:lnTo>
                  <a:pt x="113" y="419"/>
                </a:lnTo>
                <a:lnTo>
                  <a:pt x="109" y="418"/>
                </a:lnTo>
                <a:lnTo>
                  <a:pt x="105" y="418"/>
                </a:lnTo>
                <a:lnTo>
                  <a:pt x="102" y="419"/>
                </a:lnTo>
                <a:lnTo>
                  <a:pt x="102" y="419"/>
                </a:lnTo>
                <a:lnTo>
                  <a:pt x="99" y="415"/>
                </a:lnTo>
                <a:lnTo>
                  <a:pt x="90" y="409"/>
                </a:lnTo>
                <a:lnTo>
                  <a:pt x="84" y="405"/>
                </a:lnTo>
                <a:lnTo>
                  <a:pt x="78" y="401"/>
                </a:lnTo>
                <a:lnTo>
                  <a:pt x="69" y="399"/>
                </a:lnTo>
                <a:lnTo>
                  <a:pt x="60" y="398"/>
                </a:lnTo>
                <a:lnTo>
                  <a:pt x="60" y="398"/>
                </a:lnTo>
                <a:lnTo>
                  <a:pt x="44" y="396"/>
                </a:lnTo>
                <a:lnTo>
                  <a:pt x="34" y="394"/>
                </a:lnTo>
                <a:lnTo>
                  <a:pt x="25" y="394"/>
                </a:lnTo>
                <a:lnTo>
                  <a:pt x="21" y="395"/>
                </a:lnTo>
                <a:lnTo>
                  <a:pt x="17" y="398"/>
                </a:lnTo>
                <a:lnTo>
                  <a:pt x="17" y="398"/>
                </a:lnTo>
                <a:lnTo>
                  <a:pt x="13" y="401"/>
                </a:lnTo>
                <a:lnTo>
                  <a:pt x="11" y="405"/>
                </a:lnTo>
                <a:lnTo>
                  <a:pt x="6" y="413"/>
                </a:lnTo>
                <a:lnTo>
                  <a:pt x="3" y="420"/>
                </a:lnTo>
                <a:lnTo>
                  <a:pt x="1" y="424"/>
                </a:lnTo>
                <a:lnTo>
                  <a:pt x="1" y="424"/>
                </a:lnTo>
                <a:lnTo>
                  <a:pt x="0" y="427"/>
                </a:lnTo>
                <a:lnTo>
                  <a:pt x="0" y="430"/>
                </a:lnTo>
                <a:lnTo>
                  <a:pt x="1" y="433"/>
                </a:lnTo>
                <a:lnTo>
                  <a:pt x="1" y="434"/>
                </a:lnTo>
                <a:lnTo>
                  <a:pt x="1" y="434"/>
                </a:lnTo>
                <a:lnTo>
                  <a:pt x="6" y="443"/>
                </a:lnTo>
                <a:lnTo>
                  <a:pt x="12" y="456"/>
                </a:lnTo>
                <a:lnTo>
                  <a:pt x="12" y="456"/>
                </a:lnTo>
                <a:lnTo>
                  <a:pt x="15" y="458"/>
                </a:lnTo>
                <a:lnTo>
                  <a:pt x="18" y="461"/>
                </a:lnTo>
                <a:lnTo>
                  <a:pt x="30" y="464"/>
                </a:lnTo>
                <a:lnTo>
                  <a:pt x="41" y="466"/>
                </a:lnTo>
                <a:lnTo>
                  <a:pt x="49" y="467"/>
                </a:lnTo>
                <a:lnTo>
                  <a:pt x="75" y="467"/>
                </a:lnTo>
                <a:lnTo>
                  <a:pt x="97" y="467"/>
                </a:lnTo>
                <a:lnTo>
                  <a:pt x="123" y="467"/>
                </a:lnTo>
                <a:lnTo>
                  <a:pt x="123" y="467"/>
                </a:lnTo>
                <a:lnTo>
                  <a:pt x="133" y="471"/>
                </a:lnTo>
                <a:lnTo>
                  <a:pt x="156" y="478"/>
                </a:lnTo>
                <a:lnTo>
                  <a:pt x="185" y="488"/>
                </a:lnTo>
                <a:lnTo>
                  <a:pt x="200" y="491"/>
                </a:lnTo>
                <a:lnTo>
                  <a:pt x="214" y="493"/>
                </a:lnTo>
                <a:lnTo>
                  <a:pt x="214" y="493"/>
                </a:lnTo>
                <a:lnTo>
                  <a:pt x="225" y="495"/>
                </a:lnTo>
                <a:lnTo>
                  <a:pt x="235" y="496"/>
                </a:lnTo>
                <a:lnTo>
                  <a:pt x="244" y="500"/>
                </a:lnTo>
                <a:lnTo>
                  <a:pt x="250" y="502"/>
                </a:lnTo>
                <a:lnTo>
                  <a:pt x="259" y="506"/>
                </a:lnTo>
                <a:lnTo>
                  <a:pt x="261" y="508"/>
                </a:lnTo>
                <a:lnTo>
                  <a:pt x="209" y="677"/>
                </a:lnTo>
                <a:lnTo>
                  <a:pt x="214" y="677"/>
                </a:lnTo>
                <a:lnTo>
                  <a:pt x="214" y="677"/>
                </a:lnTo>
                <a:lnTo>
                  <a:pt x="221" y="735"/>
                </a:lnTo>
                <a:lnTo>
                  <a:pt x="227" y="779"/>
                </a:lnTo>
                <a:lnTo>
                  <a:pt x="229" y="798"/>
                </a:lnTo>
                <a:lnTo>
                  <a:pt x="229" y="809"/>
                </a:lnTo>
                <a:lnTo>
                  <a:pt x="229" y="809"/>
                </a:lnTo>
                <a:lnTo>
                  <a:pt x="229" y="822"/>
                </a:lnTo>
                <a:lnTo>
                  <a:pt x="230" y="831"/>
                </a:lnTo>
                <a:lnTo>
                  <a:pt x="233" y="839"/>
                </a:lnTo>
                <a:lnTo>
                  <a:pt x="234" y="852"/>
                </a:lnTo>
                <a:lnTo>
                  <a:pt x="234" y="852"/>
                </a:lnTo>
                <a:lnTo>
                  <a:pt x="235" y="877"/>
                </a:lnTo>
                <a:lnTo>
                  <a:pt x="238" y="915"/>
                </a:lnTo>
                <a:lnTo>
                  <a:pt x="243" y="954"/>
                </a:lnTo>
                <a:lnTo>
                  <a:pt x="245" y="972"/>
                </a:lnTo>
                <a:lnTo>
                  <a:pt x="249" y="987"/>
                </a:lnTo>
                <a:lnTo>
                  <a:pt x="249" y="987"/>
                </a:lnTo>
                <a:lnTo>
                  <a:pt x="253" y="1001"/>
                </a:lnTo>
                <a:lnTo>
                  <a:pt x="255" y="1013"/>
                </a:lnTo>
                <a:lnTo>
                  <a:pt x="258" y="1040"/>
                </a:lnTo>
                <a:lnTo>
                  <a:pt x="259" y="1061"/>
                </a:lnTo>
                <a:lnTo>
                  <a:pt x="258" y="1070"/>
                </a:lnTo>
                <a:lnTo>
                  <a:pt x="256" y="1075"/>
                </a:lnTo>
                <a:lnTo>
                  <a:pt x="256" y="1075"/>
                </a:lnTo>
                <a:lnTo>
                  <a:pt x="254" y="1085"/>
                </a:lnTo>
                <a:lnTo>
                  <a:pt x="250" y="1105"/>
                </a:lnTo>
                <a:lnTo>
                  <a:pt x="239" y="1163"/>
                </a:lnTo>
                <a:lnTo>
                  <a:pt x="226" y="1222"/>
                </a:lnTo>
                <a:lnTo>
                  <a:pt x="222" y="1244"/>
                </a:lnTo>
                <a:lnTo>
                  <a:pt x="219" y="1256"/>
                </a:lnTo>
                <a:lnTo>
                  <a:pt x="219" y="1256"/>
                </a:lnTo>
                <a:lnTo>
                  <a:pt x="214" y="1267"/>
                </a:lnTo>
                <a:lnTo>
                  <a:pt x="210" y="1279"/>
                </a:lnTo>
                <a:lnTo>
                  <a:pt x="207" y="1290"/>
                </a:lnTo>
                <a:lnTo>
                  <a:pt x="207" y="1294"/>
                </a:lnTo>
                <a:lnTo>
                  <a:pt x="209" y="1298"/>
                </a:lnTo>
                <a:lnTo>
                  <a:pt x="209" y="1298"/>
                </a:lnTo>
                <a:lnTo>
                  <a:pt x="211" y="1308"/>
                </a:lnTo>
                <a:lnTo>
                  <a:pt x="214" y="1320"/>
                </a:lnTo>
                <a:lnTo>
                  <a:pt x="215" y="1333"/>
                </a:lnTo>
                <a:lnTo>
                  <a:pt x="215" y="1338"/>
                </a:lnTo>
                <a:lnTo>
                  <a:pt x="214" y="1340"/>
                </a:lnTo>
                <a:lnTo>
                  <a:pt x="214" y="1340"/>
                </a:lnTo>
                <a:lnTo>
                  <a:pt x="206" y="1348"/>
                </a:lnTo>
                <a:lnTo>
                  <a:pt x="193" y="1358"/>
                </a:lnTo>
                <a:lnTo>
                  <a:pt x="176" y="1372"/>
                </a:lnTo>
                <a:lnTo>
                  <a:pt x="176" y="1372"/>
                </a:lnTo>
                <a:lnTo>
                  <a:pt x="171" y="1373"/>
                </a:lnTo>
                <a:lnTo>
                  <a:pt x="159" y="1376"/>
                </a:lnTo>
                <a:lnTo>
                  <a:pt x="153" y="1378"/>
                </a:lnTo>
                <a:lnTo>
                  <a:pt x="147" y="1381"/>
                </a:lnTo>
                <a:lnTo>
                  <a:pt x="142" y="1385"/>
                </a:lnTo>
                <a:lnTo>
                  <a:pt x="139" y="1388"/>
                </a:lnTo>
                <a:lnTo>
                  <a:pt x="139" y="1388"/>
                </a:lnTo>
                <a:lnTo>
                  <a:pt x="138" y="1392"/>
                </a:lnTo>
                <a:lnTo>
                  <a:pt x="138" y="1397"/>
                </a:lnTo>
                <a:lnTo>
                  <a:pt x="141" y="1406"/>
                </a:lnTo>
                <a:lnTo>
                  <a:pt x="143" y="1412"/>
                </a:lnTo>
                <a:lnTo>
                  <a:pt x="144" y="1415"/>
                </a:lnTo>
                <a:lnTo>
                  <a:pt x="144" y="1415"/>
                </a:lnTo>
                <a:lnTo>
                  <a:pt x="238" y="1408"/>
                </a:lnTo>
                <a:lnTo>
                  <a:pt x="304" y="1403"/>
                </a:lnTo>
                <a:lnTo>
                  <a:pt x="328" y="1401"/>
                </a:lnTo>
                <a:lnTo>
                  <a:pt x="341" y="1398"/>
                </a:lnTo>
                <a:lnTo>
                  <a:pt x="341" y="1398"/>
                </a:lnTo>
                <a:lnTo>
                  <a:pt x="350" y="1395"/>
                </a:lnTo>
                <a:lnTo>
                  <a:pt x="353" y="1391"/>
                </a:lnTo>
                <a:lnTo>
                  <a:pt x="356" y="1386"/>
                </a:lnTo>
                <a:lnTo>
                  <a:pt x="357" y="1383"/>
                </a:lnTo>
                <a:lnTo>
                  <a:pt x="357" y="1383"/>
                </a:lnTo>
                <a:lnTo>
                  <a:pt x="358" y="1372"/>
                </a:lnTo>
                <a:lnTo>
                  <a:pt x="358" y="1366"/>
                </a:lnTo>
                <a:lnTo>
                  <a:pt x="357" y="1362"/>
                </a:lnTo>
                <a:lnTo>
                  <a:pt x="357" y="1362"/>
                </a:lnTo>
                <a:lnTo>
                  <a:pt x="355" y="1352"/>
                </a:lnTo>
                <a:lnTo>
                  <a:pt x="351" y="1332"/>
                </a:lnTo>
                <a:lnTo>
                  <a:pt x="346" y="1293"/>
                </a:lnTo>
                <a:lnTo>
                  <a:pt x="346" y="1293"/>
                </a:lnTo>
                <a:lnTo>
                  <a:pt x="346" y="1286"/>
                </a:lnTo>
                <a:lnTo>
                  <a:pt x="347" y="1279"/>
                </a:lnTo>
                <a:lnTo>
                  <a:pt x="352" y="1264"/>
                </a:lnTo>
                <a:lnTo>
                  <a:pt x="357" y="1250"/>
                </a:lnTo>
                <a:lnTo>
                  <a:pt x="362" y="1240"/>
                </a:lnTo>
                <a:lnTo>
                  <a:pt x="362" y="1240"/>
                </a:lnTo>
                <a:lnTo>
                  <a:pt x="367" y="1222"/>
                </a:lnTo>
                <a:lnTo>
                  <a:pt x="375" y="1191"/>
                </a:lnTo>
                <a:lnTo>
                  <a:pt x="381" y="1160"/>
                </a:lnTo>
                <a:lnTo>
                  <a:pt x="382" y="1150"/>
                </a:lnTo>
                <a:lnTo>
                  <a:pt x="384" y="1144"/>
                </a:lnTo>
                <a:lnTo>
                  <a:pt x="384" y="1144"/>
                </a:lnTo>
                <a:lnTo>
                  <a:pt x="380" y="1125"/>
                </a:lnTo>
                <a:lnTo>
                  <a:pt x="379" y="1114"/>
                </a:lnTo>
                <a:lnTo>
                  <a:pt x="377" y="1108"/>
                </a:lnTo>
                <a:lnTo>
                  <a:pt x="377" y="1108"/>
                </a:lnTo>
                <a:lnTo>
                  <a:pt x="420" y="1012"/>
                </a:lnTo>
                <a:lnTo>
                  <a:pt x="420" y="1012"/>
                </a:lnTo>
                <a:lnTo>
                  <a:pt x="429" y="1006"/>
                </a:lnTo>
                <a:lnTo>
                  <a:pt x="438" y="999"/>
                </a:lnTo>
                <a:lnTo>
                  <a:pt x="438" y="999"/>
                </a:lnTo>
                <a:lnTo>
                  <a:pt x="453" y="1026"/>
                </a:lnTo>
                <a:lnTo>
                  <a:pt x="469" y="1048"/>
                </a:lnTo>
                <a:lnTo>
                  <a:pt x="486" y="1072"/>
                </a:lnTo>
                <a:lnTo>
                  <a:pt x="486" y="1072"/>
                </a:lnTo>
                <a:lnTo>
                  <a:pt x="507" y="1103"/>
                </a:lnTo>
                <a:lnTo>
                  <a:pt x="535" y="1139"/>
                </a:lnTo>
                <a:lnTo>
                  <a:pt x="566" y="1186"/>
                </a:lnTo>
                <a:lnTo>
                  <a:pt x="566" y="1186"/>
                </a:lnTo>
                <a:lnTo>
                  <a:pt x="622" y="1235"/>
                </a:lnTo>
                <a:lnTo>
                  <a:pt x="662" y="1270"/>
                </a:lnTo>
                <a:lnTo>
                  <a:pt x="677" y="1281"/>
                </a:lnTo>
                <a:lnTo>
                  <a:pt x="686" y="1288"/>
                </a:lnTo>
                <a:lnTo>
                  <a:pt x="686" y="1288"/>
                </a:lnTo>
                <a:lnTo>
                  <a:pt x="700" y="1295"/>
                </a:lnTo>
                <a:lnTo>
                  <a:pt x="705" y="1298"/>
                </a:lnTo>
                <a:lnTo>
                  <a:pt x="707" y="1298"/>
                </a:lnTo>
                <a:lnTo>
                  <a:pt x="707" y="1298"/>
                </a:lnTo>
                <a:lnTo>
                  <a:pt x="708" y="1303"/>
                </a:lnTo>
                <a:lnTo>
                  <a:pt x="710" y="1314"/>
                </a:lnTo>
                <a:lnTo>
                  <a:pt x="712" y="1335"/>
                </a:lnTo>
                <a:lnTo>
                  <a:pt x="712" y="1335"/>
                </a:lnTo>
                <a:lnTo>
                  <a:pt x="711" y="1340"/>
                </a:lnTo>
                <a:lnTo>
                  <a:pt x="710" y="1348"/>
                </a:lnTo>
                <a:lnTo>
                  <a:pt x="707" y="1357"/>
                </a:lnTo>
                <a:lnTo>
                  <a:pt x="707" y="1357"/>
                </a:lnTo>
                <a:lnTo>
                  <a:pt x="686" y="1364"/>
                </a:lnTo>
                <a:lnTo>
                  <a:pt x="672" y="1371"/>
                </a:lnTo>
                <a:lnTo>
                  <a:pt x="667" y="1374"/>
                </a:lnTo>
                <a:lnTo>
                  <a:pt x="664" y="1378"/>
                </a:lnTo>
                <a:lnTo>
                  <a:pt x="664" y="1378"/>
                </a:lnTo>
                <a:lnTo>
                  <a:pt x="662" y="1385"/>
                </a:lnTo>
                <a:lnTo>
                  <a:pt x="661" y="1390"/>
                </a:lnTo>
                <a:lnTo>
                  <a:pt x="661" y="1392"/>
                </a:lnTo>
                <a:lnTo>
                  <a:pt x="662" y="1395"/>
                </a:lnTo>
                <a:lnTo>
                  <a:pt x="666" y="1397"/>
                </a:lnTo>
                <a:lnTo>
                  <a:pt x="669" y="1398"/>
                </a:lnTo>
                <a:lnTo>
                  <a:pt x="669" y="1398"/>
                </a:lnTo>
                <a:lnTo>
                  <a:pt x="677" y="1400"/>
                </a:lnTo>
                <a:lnTo>
                  <a:pt x="690" y="1401"/>
                </a:lnTo>
                <a:lnTo>
                  <a:pt x="717" y="1401"/>
                </a:lnTo>
                <a:lnTo>
                  <a:pt x="755" y="1398"/>
                </a:lnTo>
                <a:lnTo>
                  <a:pt x="755" y="1398"/>
                </a:lnTo>
                <a:lnTo>
                  <a:pt x="771" y="1381"/>
                </a:lnTo>
                <a:lnTo>
                  <a:pt x="785" y="1367"/>
                </a:lnTo>
                <a:lnTo>
                  <a:pt x="797" y="1357"/>
                </a:lnTo>
                <a:lnTo>
                  <a:pt x="797" y="1357"/>
                </a:lnTo>
                <a:lnTo>
                  <a:pt x="826" y="1335"/>
                </a:lnTo>
                <a:lnTo>
                  <a:pt x="844" y="1319"/>
                </a:lnTo>
                <a:lnTo>
                  <a:pt x="844" y="1319"/>
                </a:lnTo>
                <a:lnTo>
                  <a:pt x="856" y="1308"/>
                </a:lnTo>
                <a:lnTo>
                  <a:pt x="863" y="1298"/>
                </a:lnTo>
                <a:lnTo>
                  <a:pt x="865" y="1293"/>
                </a:lnTo>
                <a:lnTo>
                  <a:pt x="866" y="1288"/>
                </a:lnTo>
                <a:lnTo>
                  <a:pt x="866" y="1288"/>
                </a:lnTo>
                <a:lnTo>
                  <a:pt x="865" y="1281"/>
                </a:lnTo>
                <a:lnTo>
                  <a:pt x="861" y="1278"/>
                </a:lnTo>
                <a:lnTo>
                  <a:pt x="854" y="1274"/>
                </a:lnTo>
                <a:lnTo>
                  <a:pt x="844" y="1266"/>
                </a:lnTo>
                <a:lnTo>
                  <a:pt x="844" y="1266"/>
                </a:lnTo>
                <a:lnTo>
                  <a:pt x="826" y="1250"/>
                </a:lnTo>
                <a:lnTo>
                  <a:pt x="820" y="1244"/>
                </a:lnTo>
                <a:lnTo>
                  <a:pt x="818" y="1240"/>
                </a:lnTo>
                <a:lnTo>
                  <a:pt x="818" y="1240"/>
                </a:lnTo>
                <a:lnTo>
                  <a:pt x="813" y="1228"/>
                </a:lnTo>
                <a:lnTo>
                  <a:pt x="809" y="1221"/>
                </a:lnTo>
                <a:lnTo>
                  <a:pt x="802" y="1213"/>
                </a:lnTo>
                <a:lnTo>
                  <a:pt x="802" y="1213"/>
                </a:lnTo>
                <a:lnTo>
                  <a:pt x="794" y="1208"/>
                </a:lnTo>
                <a:lnTo>
                  <a:pt x="785" y="1205"/>
                </a:lnTo>
                <a:lnTo>
                  <a:pt x="779" y="1201"/>
                </a:lnTo>
                <a:lnTo>
                  <a:pt x="776" y="1199"/>
                </a:lnTo>
                <a:lnTo>
                  <a:pt x="775" y="1197"/>
                </a:lnTo>
                <a:lnTo>
                  <a:pt x="775" y="1197"/>
                </a:lnTo>
                <a:lnTo>
                  <a:pt x="771" y="1193"/>
                </a:lnTo>
                <a:lnTo>
                  <a:pt x="764" y="1187"/>
                </a:lnTo>
                <a:lnTo>
                  <a:pt x="755" y="1176"/>
                </a:lnTo>
                <a:lnTo>
                  <a:pt x="749" y="1169"/>
                </a:lnTo>
                <a:lnTo>
                  <a:pt x="744" y="1160"/>
                </a:lnTo>
                <a:lnTo>
                  <a:pt x="744" y="1160"/>
                </a:lnTo>
                <a:lnTo>
                  <a:pt x="730" y="1139"/>
                </a:lnTo>
                <a:lnTo>
                  <a:pt x="715" y="1116"/>
                </a:lnTo>
                <a:lnTo>
                  <a:pt x="696" y="1091"/>
                </a:lnTo>
                <a:lnTo>
                  <a:pt x="696" y="1091"/>
                </a:lnTo>
                <a:lnTo>
                  <a:pt x="664" y="1051"/>
                </a:lnTo>
                <a:lnTo>
                  <a:pt x="627" y="1002"/>
                </a:lnTo>
                <a:lnTo>
                  <a:pt x="627" y="1002"/>
                </a:lnTo>
                <a:lnTo>
                  <a:pt x="620" y="993"/>
                </a:lnTo>
                <a:lnTo>
                  <a:pt x="611" y="984"/>
                </a:lnTo>
                <a:lnTo>
                  <a:pt x="595" y="969"/>
                </a:lnTo>
                <a:lnTo>
                  <a:pt x="595" y="969"/>
                </a:lnTo>
                <a:lnTo>
                  <a:pt x="577" y="948"/>
                </a:lnTo>
                <a:lnTo>
                  <a:pt x="569" y="935"/>
                </a:lnTo>
                <a:lnTo>
                  <a:pt x="564" y="928"/>
                </a:lnTo>
                <a:lnTo>
                  <a:pt x="564" y="928"/>
                </a:lnTo>
                <a:lnTo>
                  <a:pt x="562" y="905"/>
                </a:lnTo>
                <a:lnTo>
                  <a:pt x="560" y="862"/>
                </a:lnTo>
                <a:lnTo>
                  <a:pt x="559" y="800"/>
                </a:lnTo>
                <a:lnTo>
                  <a:pt x="559" y="800"/>
                </a:lnTo>
                <a:lnTo>
                  <a:pt x="569" y="772"/>
                </a:lnTo>
                <a:lnTo>
                  <a:pt x="575" y="748"/>
                </a:lnTo>
                <a:lnTo>
                  <a:pt x="580" y="731"/>
                </a:lnTo>
                <a:lnTo>
                  <a:pt x="580" y="731"/>
                </a:lnTo>
                <a:lnTo>
                  <a:pt x="580" y="720"/>
                </a:lnTo>
                <a:lnTo>
                  <a:pt x="580" y="707"/>
                </a:lnTo>
                <a:lnTo>
                  <a:pt x="580" y="695"/>
                </a:lnTo>
                <a:lnTo>
                  <a:pt x="580" y="695"/>
                </a:lnTo>
                <a:lnTo>
                  <a:pt x="591" y="590"/>
                </a:lnTo>
                <a:lnTo>
                  <a:pt x="599" y="516"/>
                </a:lnTo>
                <a:lnTo>
                  <a:pt x="600" y="492"/>
                </a:lnTo>
                <a:lnTo>
                  <a:pt x="600" y="485"/>
                </a:lnTo>
                <a:lnTo>
                  <a:pt x="599" y="481"/>
                </a:lnTo>
                <a:lnTo>
                  <a:pt x="599" y="481"/>
                </a:lnTo>
                <a:lnTo>
                  <a:pt x="596" y="473"/>
                </a:lnTo>
                <a:lnTo>
                  <a:pt x="593" y="458"/>
                </a:lnTo>
                <a:lnTo>
                  <a:pt x="585" y="413"/>
                </a:lnTo>
                <a:lnTo>
                  <a:pt x="574" y="347"/>
                </a:lnTo>
                <a:lnTo>
                  <a:pt x="574" y="347"/>
                </a:lnTo>
                <a:lnTo>
                  <a:pt x="557" y="302"/>
                </a:lnTo>
                <a:lnTo>
                  <a:pt x="547" y="272"/>
                </a:lnTo>
                <a:lnTo>
                  <a:pt x="542" y="254"/>
                </a:lnTo>
                <a:lnTo>
                  <a:pt x="542" y="254"/>
                </a:lnTo>
                <a:lnTo>
                  <a:pt x="541" y="250"/>
                </a:lnTo>
                <a:lnTo>
                  <a:pt x="536" y="243"/>
                </a:lnTo>
                <a:lnTo>
                  <a:pt x="523" y="223"/>
                </a:lnTo>
                <a:lnTo>
                  <a:pt x="506" y="196"/>
                </a:lnTo>
                <a:lnTo>
                  <a:pt x="499" y="180"/>
                </a:lnTo>
                <a:lnTo>
                  <a:pt x="499" y="180"/>
                </a:lnTo>
                <a:lnTo>
                  <a:pt x="513" y="167"/>
                </a:lnTo>
                <a:lnTo>
                  <a:pt x="522" y="157"/>
                </a:lnTo>
                <a:lnTo>
                  <a:pt x="525" y="152"/>
                </a:lnTo>
                <a:lnTo>
                  <a:pt x="526" y="148"/>
                </a:lnTo>
                <a:lnTo>
                  <a:pt x="526" y="148"/>
                </a:lnTo>
                <a:lnTo>
                  <a:pt x="532" y="122"/>
                </a:lnTo>
                <a:lnTo>
                  <a:pt x="537" y="96"/>
                </a:lnTo>
                <a:lnTo>
                  <a:pt x="537" y="96"/>
                </a:lnTo>
                <a:lnTo>
                  <a:pt x="538" y="88"/>
                </a:lnTo>
                <a:lnTo>
                  <a:pt x="542" y="79"/>
                </a:lnTo>
                <a:lnTo>
                  <a:pt x="543" y="69"/>
                </a:lnTo>
                <a:lnTo>
                  <a:pt x="543" y="64"/>
                </a:lnTo>
                <a:lnTo>
                  <a:pt x="542" y="59"/>
                </a:lnTo>
                <a:lnTo>
                  <a:pt x="542" y="59"/>
                </a:lnTo>
                <a:lnTo>
                  <a:pt x="538" y="51"/>
                </a:lnTo>
                <a:lnTo>
                  <a:pt x="535" y="46"/>
                </a:lnTo>
                <a:lnTo>
                  <a:pt x="531" y="43"/>
                </a:lnTo>
                <a:lnTo>
                  <a:pt x="526" y="38"/>
                </a:lnTo>
                <a:lnTo>
                  <a:pt x="526" y="38"/>
                </a:lnTo>
                <a:lnTo>
                  <a:pt x="522" y="33"/>
                </a:lnTo>
                <a:lnTo>
                  <a:pt x="516" y="29"/>
                </a:lnTo>
                <a:lnTo>
                  <a:pt x="508" y="26"/>
                </a:lnTo>
                <a:lnTo>
                  <a:pt x="499" y="21"/>
                </a:lnTo>
                <a:lnTo>
                  <a:pt x="499" y="21"/>
                </a:lnTo>
                <a:lnTo>
                  <a:pt x="491" y="16"/>
                </a:lnTo>
                <a:lnTo>
                  <a:pt x="482" y="14"/>
                </a:lnTo>
                <a:lnTo>
                  <a:pt x="473" y="11"/>
                </a:lnTo>
                <a:lnTo>
                  <a:pt x="463" y="0"/>
                </a:lnTo>
                <a:lnTo>
                  <a:pt x="463" y="0"/>
                </a:lnTo>
                <a:lnTo>
                  <a:pt x="459" y="0"/>
                </a:lnTo>
                <a:lnTo>
                  <a:pt x="450" y="1"/>
                </a:lnTo>
                <a:lnTo>
                  <a:pt x="442" y="1"/>
                </a:lnTo>
                <a:lnTo>
                  <a:pt x="439" y="1"/>
                </a:lnTo>
                <a:lnTo>
                  <a:pt x="436" y="0"/>
                </a:lnTo>
                <a:lnTo>
                  <a:pt x="436" y="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pptxa29_メタボ気味な人物のシルエット</dc:title>
  <dc:subject>pptxa29_メタボ気味な人物のシルエット</dc:subject>
  <dc:creator>でじけろお</dc:creator>
  <cp:revision>1</cp:revision>
  <dcterms:created xsi:type="dcterms:W3CDTF">2018-05-20T00:31:01Z</dcterms:created>
  <dcterms:modified xsi:type="dcterms:W3CDTF">2019-05-17T07:55:17Z</dcterms:modified>
  <cp:version>1</cp:version>
</cp:coreProperties>
</file>